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sldIdLst>
    <p:sldId id="257" r:id="rId5"/>
    <p:sldId id="259" r:id="rId6"/>
    <p:sldId id="272" r:id="rId7"/>
    <p:sldId id="271" r:id="rId8"/>
    <p:sldId id="269" r:id="rId9"/>
    <p:sldId id="270" r:id="rId10"/>
    <p:sldId id="267" r:id="rId11"/>
    <p:sldId id="268"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8B7B30-3B9C-7210-B4F8-8B0EDFDD147E}" name="Liam Pattullo" initials="LP" userId="S::Liam.Pattullo@zsl.org::8ff36c47-1543-4b6a-9506-fdd8984a0e9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05B0CF-58BB-4EE8-B845-BC6D1037E057}" v="6" dt="2025-01-09T10:47:40.415"/>
    <p1510:client id="{A1D4555C-EC13-4FB9-BDF2-35E60E065335}" v="7" dt="2025-01-09T15:11:40.494"/>
    <p1510:client id="{E2ED1602-B19C-401D-A7E6-2493B8BEBFF7}" v="993" dt="2025-01-09T12:22:42.3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am Pattullo" userId="8ff36c47-1543-4b6a-9506-fdd8984a0e97" providerId="ADAL" clId="{9205B0CF-58BB-4EE8-B845-BC6D1037E057}"/>
    <pc:docChg chg="custSel modSld">
      <pc:chgData name="Liam Pattullo" userId="8ff36c47-1543-4b6a-9506-fdd8984a0e97" providerId="ADAL" clId="{9205B0CF-58BB-4EE8-B845-BC6D1037E057}" dt="2025-01-09T10:47:49.293" v="275" actId="20577"/>
      <pc:docMkLst>
        <pc:docMk/>
      </pc:docMkLst>
      <pc:sldChg chg="modSp mod">
        <pc:chgData name="Liam Pattullo" userId="8ff36c47-1543-4b6a-9506-fdd8984a0e97" providerId="ADAL" clId="{9205B0CF-58BB-4EE8-B845-BC6D1037E057}" dt="2025-01-09T10:23:11.239" v="243" actId="20577"/>
        <pc:sldMkLst>
          <pc:docMk/>
          <pc:sldMk cId="1999993602" sldId="266"/>
        </pc:sldMkLst>
        <pc:spChg chg="mod">
          <ac:chgData name="Liam Pattullo" userId="8ff36c47-1543-4b6a-9506-fdd8984a0e97" providerId="ADAL" clId="{9205B0CF-58BB-4EE8-B845-BC6D1037E057}" dt="2025-01-09T10:23:11.239" v="243" actId="20577"/>
          <ac:spMkLst>
            <pc:docMk/>
            <pc:sldMk cId="1999993602" sldId="266"/>
            <ac:spMk id="3" creationId="{1793F084-17DE-72F0-AEF9-21583636DA2A}"/>
          </ac:spMkLst>
        </pc:spChg>
      </pc:sldChg>
      <pc:sldChg chg="addSp modSp mod modCm modNotesTx">
        <pc:chgData name="Liam Pattullo" userId="8ff36c47-1543-4b6a-9506-fdd8984a0e97" providerId="ADAL" clId="{9205B0CF-58BB-4EE8-B845-BC6D1037E057}" dt="2025-01-09T10:22:02.209" v="152" actId="20577"/>
        <pc:sldMkLst>
          <pc:docMk/>
          <pc:sldMk cId="2077770488" sldId="267"/>
        </pc:sldMkLst>
        <pc:spChg chg="mod">
          <ac:chgData name="Liam Pattullo" userId="8ff36c47-1543-4b6a-9506-fdd8984a0e97" providerId="ADAL" clId="{9205B0CF-58BB-4EE8-B845-BC6D1037E057}" dt="2025-01-09T10:20:20.314" v="104" actId="20577"/>
          <ac:spMkLst>
            <pc:docMk/>
            <pc:sldMk cId="2077770488" sldId="267"/>
            <ac:spMk id="3" creationId="{0625FB4E-DB3A-D283-BB2E-694DA18D0ECB}"/>
          </ac:spMkLst>
        </pc:spChg>
        <pc:spChg chg="add mod">
          <ac:chgData name="Liam Pattullo" userId="8ff36c47-1543-4b6a-9506-fdd8984a0e97" providerId="ADAL" clId="{9205B0CF-58BB-4EE8-B845-BC6D1037E057}" dt="2025-01-09T10:21:40.857" v="151" actId="1076"/>
          <ac:spMkLst>
            <pc:docMk/>
            <pc:sldMk cId="2077770488" sldId="267"/>
            <ac:spMk id="4" creationId="{E4D00F03-94AB-0DF3-9B45-97A681A566B9}"/>
          </ac:spMkLst>
        </pc:spChg>
        <pc:picChg chg="mod">
          <ac:chgData name="Liam Pattullo" userId="8ff36c47-1543-4b6a-9506-fdd8984a0e97" providerId="ADAL" clId="{9205B0CF-58BB-4EE8-B845-BC6D1037E057}" dt="2025-01-09T10:18:18.026" v="6" actId="208"/>
          <ac:picMkLst>
            <pc:docMk/>
            <pc:sldMk cId="2077770488" sldId="267"/>
            <ac:picMk id="8" creationId="{AAFAFFA2-C572-DBFD-D74B-F613A1A947E4}"/>
          </ac:picMkLst>
        </pc:picChg>
        <pc:extLst>
          <p:ext xmlns:p="http://schemas.openxmlformats.org/presentationml/2006/main" uri="{D6D511B9-2390-475A-947B-AFAB55BFBCF1}">
            <pc226:cmChg xmlns:pc226="http://schemas.microsoft.com/office/powerpoint/2022/06/main/command" chg="mod">
              <pc226:chgData name="Liam Pattullo" userId="8ff36c47-1543-4b6a-9506-fdd8984a0e97" providerId="ADAL" clId="{9205B0CF-58BB-4EE8-B845-BC6D1037E057}" dt="2025-01-09T10:18:30.294" v="7" actId="20577"/>
              <pc2:cmMkLst xmlns:pc2="http://schemas.microsoft.com/office/powerpoint/2019/9/main/command">
                <pc:docMk/>
                <pc:sldMk cId="2077770488" sldId="267"/>
                <pc2:cmMk id="{38DAAFE3-BF67-45D4-9B36-25DC6CAA515D}"/>
              </pc2:cmMkLst>
            </pc226:cmChg>
          </p:ext>
        </pc:extLst>
      </pc:sldChg>
      <pc:sldChg chg="modSp mod">
        <pc:chgData name="Liam Pattullo" userId="8ff36c47-1543-4b6a-9506-fdd8984a0e97" providerId="ADAL" clId="{9205B0CF-58BB-4EE8-B845-BC6D1037E057}" dt="2025-01-09T10:16:50.958" v="0" actId="207"/>
        <pc:sldMkLst>
          <pc:docMk/>
          <pc:sldMk cId="146669234" sldId="270"/>
        </pc:sldMkLst>
        <pc:spChg chg="mod">
          <ac:chgData name="Liam Pattullo" userId="8ff36c47-1543-4b6a-9506-fdd8984a0e97" providerId="ADAL" clId="{9205B0CF-58BB-4EE8-B845-BC6D1037E057}" dt="2025-01-09T10:16:50.958" v="0" actId="207"/>
          <ac:spMkLst>
            <pc:docMk/>
            <pc:sldMk cId="146669234" sldId="270"/>
            <ac:spMk id="3" creationId="{F6F76D1C-7795-0CF7-E42E-D8A821D28D9F}"/>
          </ac:spMkLst>
        </pc:spChg>
      </pc:sldChg>
      <pc:sldChg chg="modSp mod">
        <pc:chgData name="Liam Pattullo" userId="8ff36c47-1543-4b6a-9506-fdd8984a0e97" providerId="ADAL" clId="{9205B0CF-58BB-4EE8-B845-BC6D1037E057}" dt="2025-01-09T10:47:49.293" v="275" actId="20577"/>
        <pc:sldMkLst>
          <pc:docMk/>
          <pc:sldMk cId="2053013588" sldId="272"/>
        </pc:sldMkLst>
        <pc:spChg chg="mod">
          <ac:chgData name="Liam Pattullo" userId="8ff36c47-1543-4b6a-9506-fdd8984a0e97" providerId="ADAL" clId="{9205B0CF-58BB-4EE8-B845-BC6D1037E057}" dt="2025-01-09T10:47:49.293" v="275" actId="20577"/>
          <ac:spMkLst>
            <pc:docMk/>
            <pc:sldMk cId="2053013588" sldId="272"/>
            <ac:spMk id="3" creationId="{B0589D76-93BF-F3B0-A4BC-5120385F3021}"/>
          </ac:spMkLst>
        </pc:spChg>
        <pc:picChg chg="mod">
          <ac:chgData name="Liam Pattullo" userId="8ff36c47-1543-4b6a-9506-fdd8984a0e97" providerId="ADAL" clId="{9205B0CF-58BB-4EE8-B845-BC6D1037E057}" dt="2025-01-09T10:47:40.399" v="274" actId="14826"/>
          <ac:picMkLst>
            <pc:docMk/>
            <pc:sldMk cId="2053013588" sldId="272"/>
            <ac:picMk id="10" creationId="{43970988-1B18-B577-A7D8-BDB9481C1243}"/>
          </ac:picMkLst>
        </pc:picChg>
      </pc:sldChg>
    </pc:docChg>
  </pc:docChgLst>
  <pc:docChgLst>
    <pc:chgData name="Rosanne Crowther" userId="884de9b4-2aa0-4b28-af15-1244d914b015" providerId="ADAL" clId="{E2ED1602-B19C-401D-A7E6-2493B8BEBFF7}"/>
    <pc:docChg chg="undo redo custSel modSld">
      <pc:chgData name="Rosanne Crowther" userId="884de9b4-2aa0-4b28-af15-1244d914b015" providerId="ADAL" clId="{E2ED1602-B19C-401D-A7E6-2493B8BEBFF7}" dt="2025-01-09T12:22:42.351" v="992" actId="20577"/>
      <pc:docMkLst>
        <pc:docMk/>
      </pc:docMkLst>
      <pc:sldChg chg="modSp mod">
        <pc:chgData name="Rosanne Crowther" userId="884de9b4-2aa0-4b28-af15-1244d914b015" providerId="ADAL" clId="{E2ED1602-B19C-401D-A7E6-2493B8BEBFF7}" dt="2025-01-09T12:04:21.399" v="8" actId="20577"/>
        <pc:sldMkLst>
          <pc:docMk/>
          <pc:sldMk cId="26610901" sldId="259"/>
        </pc:sldMkLst>
        <pc:spChg chg="mod">
          <ac:chgData name="Rosanne Crowther" userId="884de9b4-2aa0-4b28-af15-1244d914b015" providerId="ADAL" clId="{E2ED1602-B19C-401D-A7E6-2493B8BEBFF7}" dt="2025-01-09T12:04:21.399" v="8" actId="20577"/>
          <ac:spMkLst>
            <pc:docMk/>
            <pc:sldMk cId="26610901" sldId="259"/>
            <ac:spMk id="4" creationId="{8992EA87-01ED-437B-3A87-D9158EC8F40B}"/>
          </ac:spMkLst>
        </pc:spChg>
      </pc:sldChg>
      <pc:sldChg chg="delSp modSp mod">
        <pc:chgData name="Rosanne Crowther" userId="884de9b4-2aa0-4b28-af15-1244d914b015" providerId="ADAL" clId="{E2ED1602-B19C-401D-A7E6-2493B8BEBFF7}" dt="2025-01-09T12:20:32.063" v="783" actId="255"/>
        <pc:sldMkLst>
          <pc:docMk/>
          <pc:sldMk cId="3993173342" sldId="269"/>
        </pc:sldMkLst>
        <pc:spChg chg="mod">
          <ac:chgData name="Rosanne Crowther" userId="884de9b4-2aa0-4b28-af15-1244d914b015" providerId="ADAL" clId="{E2ED1602-B19C-401D-A7E6-2493B8BEBFF7}" dt="2025-01-09T12:12:20.104" v="208" actId="20577"/>
          <ac:spMkLst>
            <pc:docMk/>
            <pc:sldMk cId="3993173342" sldId="269"/>
            <ac:spMk id="2" creationId="{667310DB-9F57-1433-2D25-541EA9D64678}"/>
          </ac:spMkLst>
        </pc:spChg>
        <pc:spChg chg="mod">
          <ac:chgData name="Rosanne Crowther" userId="884de9b4-2aa0-4b28-af15-1244d914b015" providerId="ADAL" clId="{E2ED1602-B19C-401D-A7E6-2493B8BEBFF7}" dt="2025-01-09T12:20:32.063" v="783" actId="255"/>
          <ac:spMkLst>
            <pc:docMk/>
            <pc:sldMk cId="3993173342" sldId="269"/>
            <ac:spMk id="3" creationId="{0625FB4E-DB3A-D283-BB2E-694DA18D0ECB}"/>
          </ac:spMkLst>
        </pc:spChg>
        <pc:spChg chg="del">
          <ac:chgData name="Rosanne Crowther" userId="884de9b4-2aa0-4b28-af15-1244d914b015" providerId="ADAL" clId="{E2ED1602-B19C-401D-A7E6-2493B8BEBFF7}" dt="2025-01-09T12:17:44.596" v="634" actId="478"/>
          <ac:spMkLst>
            <pc:docMk/>
            <pc:sldMk cId="3993173342" sldId="269"/>
            <ac:spMk id="6" creationId="{EFCF1052-C1CF-6C0D-834E-2D173FA3170C}"/>
          </ac:spMkLst>
        </pc:spChg>
      </pc:sldChg>
      <pc:sldChg chg="modSp mod">
        <pc:chgData name="Rosanne Crowther" userId="884de9b4-2aa0-4b28-af15-1244d914b015" providerId="ADAL" clId="{E2ED1602-B19C-401D-A7E6-2493B8BEBFF7}" dt="2025-01-09T12:09:40.691" v="95" actId="6549"/>
        <pc:sldMkLst>
          <pc:docMk/>
          <pc:sldMk cId="146669234" sldId="270"/>
        </pc:sldMkLst>
        <pc:spChg chg="mod">
          <ac:chgData name="Rosanne Crowther" userId="884de9b4-2aa0-4b28-af15-1244d914b015" providerId="ADAL" clId="{E2ED1602-B19C-401D-A7E6-2493B8BEBFF7}" dt="2025-01-09T12:09:40.691" v="95" actId="6549"/>
          <ac:spMkLst>
            <pc:docMk/>
            <pc:sldMk cId="146669234" sldId="270"/>
            <ac:spMk id="3" creationId="{F6F76D1C-7795-0CF7-E42E-D8A821D28D9F}"/>
          </ac:spMkLst>
        </pc:spChg>
      </pc:sldChg>
      <pc:sldChg chg="modSp mod">
        <pc:chgData name="Rosanne Crowther" userId="884de9b4-2aa0-4b28-af15-1244d914b015" providerId="ADAL" clId="{E2ED1602-B19C-401D-A7E6-2493B8BEBFF7}" dt="2025-01-09T12:22:42.351" v="992" actId="20577"/>
        <pc:sldMkLst>
          <pc:docMk/>
          <pc:sldMk cId="3047413108" sldId="271"/>
        </pc:sldMkLst>
        <pc:spChg chg="mod">
          <ac:chgData name="Rosanne Crowther" userId="884de9b4-2aa0-4b28-af15-1244d914b015" providerId="ADAL" clId="{E2ED1602-B19C-401D-A7E6-2493B8BEBFF7}" dt="2025-01-09T12:22:42.351" v="992" actId="20577"/>
          <ac:spMkLst>
            <pc:docMk/>
            <pc:sldMk cId="3047413108" sldId="271"/>
            <ac:spMk id="3" creationId="{1C711972-6E31-3AD2-C0C9-A75EC801AA56}"/>
          </ac:spMkLst>
        </pc:spChg>
      </pc:sldChg>
    </pc:docChg>
  </pc:docChgLst>
  <pc:docChgLst>
    <pc:chgData name="Liam Pattullo" userId="8ff36c47-1543-4b6a-9506-fdd8984a0e97" providerId="ADAL" clId="{588787C1-34E9-4995-92E4-F7F2549876D5}"/>
    <pc:docChg chg="custSel modSld">
      <pc:chgData name="Liam Pattullo" userId="8ff36c47-1543-4b6a-9506-fdd8984a0e97" providerId="ADAL" clId="{588787C1-34E9-4995-92E4-F7F2549876D5}" dt="2024-12-11T13:59:47.046" v="252" actId="33524"/>
      <pc:docMkLst>
        <pc:docMk/>
      </pc:docMkLst>
      <pc:sldChg chg="modSp mod">
        <pc:chgData name="Liam Pattullo" userId="8ff36c47-1543-4b6a-9506-fdd8984a0e97" providerId="ADAL" clId="{588787C1-34E9-4995-92E4-F7F2549876D5}" dt="2024-12-11T13:30:58.302" v="4" actId="20577"/>
        <pc:sldMkLst>
          <pc:docMk/>
          <pc:sldMk cId="1693473359" sldId="257"/>
        </pc:sldMkLst>
        <pc:spChg chg="mod">
          <ac:chgData name="Liam Pattullo" userId="8ff36c47-1543-4b6a-9506-fdd8984a0e97" providerId="ADAL" clId="{588787C1-34E9-4995-92E4-F7F2549876D5}" dt="2024-12-11T13:30:58.302" v="4" actId="20577"/>
          <ac:spMkLst>
            <pc:docMk/>
            <pc:sldMk cId="1693473359" sldId="257"/>
            <ac:spMk id="2" creationId="{00E10941-73A4-EEDB-CCE8-07547FA7DBF6}"/>
          </ac:spMkLst>
        </pc:spChg>
      </pc:sldChg>
      <pc:sldChg chg="modSp mod">
        <pc:chgData name="Liam Pattullo" userId="8ff36c47-1543-4b6a-9506-fdd8984a0e97" providerId="ADAL" clId="{588787C1-34E9-4995-92E4-F7F2549876D5}" dt="2024-12-11T13:33:39.774" v="61" actId="6549"/>
        <pc:sldMkLst>
          <pc:docMk/>
          <pc:sldMk cId="26610901" sldId="259"/>
        </pc:sldMkLst>
        <pc:spChg chg="mod">
          <ac:chgData name="Liam Pattullo" userId="8ff36c47-1543-4b6a-9506-fdd8984a0e97" providerId="ADAL" clId="{588787C1-34E9-4995-92E4-F7F2549876D5}" dt="2024-12-11T13:33:39.774" v="61" actId="6549"/>
          <ac:spMkLst>
            <pc:docMk/>
            <pc:sldMk cId="26610901" sldId="259"/>
            <ac:spMk id="4" creationId="{8992EA87-01ED-437B-3A87-D9158EC8F40B}"/>
          </ac:spMkLst>
        </pc:spChg>
      </pc:sldChg>
      <pc:sldChg chg="modNotesTx">
        <pc:chgData name="Liam Pattullo" userId="8ff36c47-1543-4b6a-9506-fdd8984a0e97" providerId="ADAL" clId="{588787C1-34E9-4995-92E4-F7F2549876D5}" dt="2024-12-11T13:59:47.046" v="252" actId="33524"/>
        <pc:sldMkLst>
          <pc:docMk/>
          <pc:sldMk cId="2077770488" sldId="267"/>
        </pc:sldMkLst>
      </pc:sldChg>
      <pc:sldChg chg="modSp mod">
        <pc:chgData name="Liam Pattullo" userId="8ff36c47-1543-4b6a-9506-fdd8984a0e97" providerId="ADAL" clId="{588787C1-34E9-4995-92E4-F7F2549876D5}" dt="2024-12-11T13:35:45.292" v="65" actId="33524"/>
        <pc:sldMkLst>
          <pc:docMk/>
          <pc:sldMk cId="1964244621" sldId="268"/>
        </pc:sldMkLst>
        <pc:spChg chg="mod">
          <ac:chgData name="Liam Pattullo" userId="8ff36c47-1543-4b6a-9506-fdd8984a0e97" providerId="ADAL" clId="{588787C1-34E9-4995-92E4-F7F2549876D5}" dt="2024-12-11T13:35:45.292" v="65" actId="33524"/>
          <ac:spMkLst>
            <pc:docMk/>
            <pc:sldMk cId="1964244621" sldId="268"/>
            <ac:spMk id="3" creationId="{0625FB4E-DB3A-D283-BB2E-694DA18D0ECB}"/>
          </ac:spMkLst>
        </pc:spChg>
      </pc:sldChg>
      <pc:sldChg chg="modSp mod">
        <pc:chgData name="Liam Pattullo" userId="8ff36c47-1543-4b6a-9506-fdd8984a0e97" providerId="ADAL" clId="{588787C1-34E9-4995-92E4-F7F2549876D5}" dt="2024-12-11T13:35:14.951" v="64" actId="207"/>
        <pc:sldMkLst>
          <pc:docMk/>
          <pc:sldMk cId="146669234" sldId="270"/>
        </pc:sldMkLst>
        <pc:spChg chg="mod">
          <ac:chgData name="Liam Pattullo" userId="8ff36c47-1543-4b6a-9506-fdd8984a0e97" providerId="ADAL" clId="{588787C1-34E9-4995-92E4-F7F2549876D5}" dt="2024-12-11T13:35:14.951" v="64" actId="207"/>
          <ac:spMkLst>
            <pc:docMk/>
            <pc:sldMk cId="146669234" sldId="270"/>
            <ac:spMk id="3" creationId="{F6F76D1C-7795-0CF7-E42E-D8A821D28D9F}"/>
          </ac:spMkLst>
        </pc:spChg>
      </pc:sldChg>
      <pc:sldChg chg="modSp mod">
        <pc:chgData name="Liam Pattullo" userId="8ff36c47-1543-4b6a-9506-fdd8984a0e97" providerId="ADAL" clId="{588787C1-34E9-4995-92E4-F7F2549876D5}" dt="2024-12-11T13:34:21.941" v="63" actId="20577"/>
        <pc:sldMkLst>
          <pc:docMk/>
          <pc:sldMk cId="3047413108" sldId="271"/>
        </pc:sldMkLst>
        <pc:spChg chg="mod">
          <ac:chgData name="Liam Pattullo" userId="8ff36c47-1543-4b6a-9506-fdd8984a0e97" providerId="ADAL" clId="{588787C1-34E9-4995-92E4-F7F2549876D5}" dt="2024-12-11T13:34:21.941" v="63" actId="20577"/>
          <ac:spMkLst>
            <pc:docMk/>
            <pc:sldMk cId="3047413108" sldId="271"/>
            <ac:spMk id="3" creationId="{1C711972-6E31-3AD2-C0C9-A75EC801AA56}"/>
          </ac:spMkLst>
        </pc:spChg>
      </pc:sldChg>
    </pc:docChg>
  </pc:docChgLst>
  <pc:docChgLst>
    <pc:chgData name="Liam Pattullo" userId="S::liam.pattullo@zsl.org::8ff36c47-1543-4b6a-9506-fdd8984a0e97" providerId="AD" clId="Web-{A1D4555C-EC13-4FB9-BDF2-35E60E065335}"/>
    <pc:docChg chg="modSld">
      <pc:chgData name="Liam Pattullo" userId="S::liam.pattullo@zsl.org::8ff36c47-1543-4b6a-9506-fdd8984a0e97" providerId="AD" clId="Web-{A1D4555C-EC13-4FB9-BDF2-35E60E065335}" dt="2025-01-09T15:11:40.494" v="5"/>
      <pc:docMkLst>
        <pc:docMk/>
      </pc:docMkLst>
      <pc:sldChg chg="delSp">
        <pc:chgData name="Liam Pattullo" userId="S::liam.pattullo@zsl.org::8ff36c47-1543-4b6a-9506-fdd8984a0e97" providerId="AD" clId="Web-{A1D4555C-EC13-4FB9-BDF2-35E60E065335}" dt="2025-01-09T15:11:40.494" v="5"/>
        <pc:sldMkLst>
          <pc:docMk/>
          <pc:sldMk cId="2077770488" sldId="267"/>
        </pc:sldMkLst>
        <pc:spChg chg="del">
          <ac:chgData name="Liam Pattullo" userId="S::liam.pattullo@zsl.org::8ff36c47-1543-4b6a-9506-fdd8984a0e97" providerId="AD" clId="Web-{A1D4555C-EC13-4FB9-BDF2-35E60E065335}" dt="2025-01-09T15:11:40.494" v="5"/>
          <ac:spMkLst>
            <pc:docMk/>
            <pc:sldMk cId="2077770488" sldId="267"/>
            <ac:spMk id="6" creationId="{EFCF1052-C1CF-6C0D-834E-2D173FA3170C}"/>
          </ac:spMkLst>
        </pc:spChg>
      </pc:sldChg>
      <pc:sldChg chg="modSp">
        <pc:chgData name="Liam Pattullo" userId="S::liam.pattullo@zsl.org::8ff36c47-1543-4b6a-9506-fdd8984a0e97" providerId="AD" clId="Web-{A1D4555C-EC13-4FB9-BDF2-35E60E065335}" dt="2025-01-09T15:11:31.588" v="3" actId="20577"/>
        <pc:sldMkLst>
          <pc:docMk/>
          <pc:sldMk cId="3993173342" sldId="269"/>
        </pc:sldMkLst>
        <pc:spChg chg="mod">
          <ac:chgData name="Liam Pattullo" userId="S::liam.pattullo@zsl.org::8ff36c47-1543-4b6a-9506-fdd8984a0e97" providerId="AD" clId="Web-{A1D4555C-EC13-4FB9-BDF2-35E60E065335}" dt="2025-01-09T15:11:31.588" v="3" actId="20577"/>
          <ac:spMkLst>
            <pc:docMk/>
            <pc:sldMk cId="3993173342" sldId="269"/>
            <ac:spMk id="3" creationId="{0625FB4E-DB3A-D283-BB2E-694DA18D0ECB}"/>
          </ac:spMkLst>
        </pc:spChg>
      </pc:sldChg>
      <pc:sldChg chg="delSp">
        <pc:chgData name="Liam Pattullo" userId="S::liam.pattullo@zsl.org::8ff36c47-1543-4b6a-9506-fdd8984a0e97" providerId="AD" clId="Web-{A1D4555C-EC13-4FB9-BDF2-35E60E065335}" dt="2025-01-09T15:11:36.900" v="4"/>
        <pc:sldMkLst>
          <pc:docMk/>
          <pc:sldMk cId="146669234" sldId="270"/>
        </pc:sldMkLst>
        <pc:spChg chg="del">
          <ac:chgData name="Liam Pattullo" userId="S::liam.pattullo@zsl.org::8ff36c47-1543-4b6a-9506-fdd8984a0e97" providerId="AD" clId="Web-{A1D4555C-EC13-4FB9-BDF2-35E60E065335}" dt="2025-01-09T15:11:36.900" v="4"/>
          <ac:spMkLst>
            <pc:docMk/>
            <pc:sldMk cId="146669234" sldId="270"/>
            <ac:spMk id="5" creationId="{2C82D980-1A32-3C8E-2CE1-0D2633DF1FA8}"/>
          </ac:spMkLst>
        </pc:spChg>
      </pc:sldChg>
      <pc:sldChg chg="delSp">
        <pc:chgData name="Liam Pattullo" userId="S::liam.pattullo@zsl.org::8ff36c47-1543-4b6a-9506-fdd8984a0e97" providerId="AD" clId="Web-{A1D4555C-EC13-4FB9-BDF2-35E60E065335}" dt="2025-01-09T15:11:23.509" v="0"/>
        <pc:sldMkLst>
          <pc:docMk/>
          <pc:sldMk cId="3047413108" sldId="271"/>
        </pc:sldMkLst>
        <pc:spChg chg="del">
          <ac:chgData name="Liam Pattullo" userId="S::liam.pattullo@zsl.org::8ff36c47-1543-4b6a-9506-fdd8984a0e97" providerId="AD" clId="Web-{A1D4555C-EC13-4FB9-BDF2-35E60E065335}" dt="2025-01-09T15:11:23.509" v="0"/>
          <ac:spMkLst>
            <pc:docMk/>
            <pc:sldMk cId="3047413108" sldId="271"/>
            <ac:spMk id="6" creationId="{79433CFD-D6A5-4E8D-A2AA-69980AFED3F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DFEC37-39EA-6B4D-A392-39AF0BE418F0}" type="datetimeFigureOut">
              <a:rPr lang="en-US" smtClean="0"/>
              <a:t>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053333-1FDB-144E-8F5B-15961DA839DE}" type="slidenum">
              <a:rPr lang="en-US" smtClean="0"/>
              <a:t>‹#›</a:t>
            </a:fld>
            <a:endParaRPr lang="en-US"/>
          </a:p>
        </p:txBody>
      </p:sp>
    </p:spTree>
    <p:extLst>
      <p:ext uri="{BB962C8B-B14F-4D97-AF65-F5344CB8AC3E}">
        <p14:creationId xmlns:p14="http://schemas.microsoft.com/office/powerpoint/2010/main" val="2188610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4053333-1FDB-144E-8F5B-15961DA839DE}" type="slidenum">
              <a:rPr lang="en-US" smtClean="0"/>
              <a:t>7</a:t>
            </a:fld>
            <a:endParaRPr lang="en-US"/>
          </a:p>
        </p:txBody>
      </p:sp>
    </p:spTree>
    <p:extLst>
      <p:ext uri="{BB962C8B-B14F-4D97-AF65-F5344CB8AC3E}">
        <p14:creationId xmlns:p14="http://schemas.microsoft.com/office/powerpoint/2010/main" val="25129353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EBCB9E-4545-2842-2AEA-CDBC28F48B4E}"/>
              </a:ext>
            </a:extLst>
          </p:cNvPr>
          <p:cNvPicPr>
            <a:picLocks noChangeAspect="1"/>
          </p:cNvPicPr>
          <p:nvPr userDrawn="1"/>
        </p:nvPicPr>
        <p:blipFill>
          <a:blip r:embed="rId2"/>
          <a:src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17CC8941-F8BF-CD79-C7BD-2EB57769657A}"/>
              </a:ext>
            </a:extLst>
          </p:cNvPr>
          <p:cNvSpPr>
            <a:spLocks noGrp="1"/>
          </p:cNvSpPr>
          <p:nvPr>
            <p:ph type="subTitle" idx="1" hasCustomPrompt="1"/>
          </p:nvPr>
        </p:nvSpPr>
        <p:spPr>
          <a:xfrm>
            <a:off x="2730500" y="4090549"/>
            <a:ext cx="6731000" cy="484748"/>
          </a:xfrm>
          <a:prstGeom prst="rect">
            <a:avLst/>
          </a:prstGeom>
        </p:spPr>
        <p:txBody>
          <a:bodyPr wrap="square" lIns="0" tIns="0" rIns="0" bIns="0">
            <a:spAutoFit/>
          </a:bodyPr>
          <a:lstStyle>
            <a:lvl1pPr marL="0" indent="0" algn="l">
              <a:buNone/>
              <a:defRPr sz="3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a:t>
            </a:r>
            <a:endParaRPr lang="en-US"/>
          </a:p>
        </p:txBody>
      </p:sp>
      <p:sp>
        <p:nvSpPr>
          <p:cNvPr id="6" name="Text Placeholder 5">
            <a:extLst>
              <a:ext uri="{FF2B5EF4-FFF2-40B4-BE49-F238E27FC236}">
                <a16:creationId xmlns:a16="http://schemas.microsoft.com/office/drawing/2014/main" id="{5E07B167-3568-3FA2-FF0E-DE4F0DD6C9DD}"/>
              </a:ext>
            </a:extLst>
          </p:cNvPr>
          <p:cNvSpPr>
            <a:spLocks noGrp="1"/>
          </p:cNvSpPr>
          <p:nvPr>
            <p:ph type="body" sz="quarter" idx="11" hasCustomPrompt="1"/>
          </p:nvPr>
        </p:nvSpPr>
        <p:spPr>
          <a:xfrm>
            <a:off x="2730500" y="2082302"/>
            <a:ext cx="6731000" cy="1744067"/>
          </a:xfrm>
          <a:prstGeom prst="rect">
            <a:avLst/>
          </a:prstGeom>
        </p:spPr>
        <p:txBody>
          <a:bodyPr lIns="0" tIns="0" rIns="0" bIns="0">
            <a:spAutoFit/>
          </a:bodyPr>
          <a:lstStyle>
            <a:lvl1pPr marL="0" indent="0">
              <a:lnSpc>
                <a:spcPts val="6800"/>
              </a:lnSpc>
              <a:spcBef>
                <a:spcPts val="0"/>
              </a:spcBef>
              <a:buFontTx/>
              <a:buNone/>
              <a:defRPr sz="6000" b="1">
                <a:solidFill>
                  <a:schemeClr val="bg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GB"/>
              <a:t>Title here </a:t>
            </a:r>
            <a:br>
              <a:rPr lang="en-GB"/>
            </a:br>
            <a:r>
              <a:rPr lang="en-GB"/>
              <a:t>over two lines</a:t>
            </a:r>
            <a:endParaRPr lang="en-US"/>
          </a:p>
        </p:txBody>
      </p:sp>
      <p:sp>
        <p:nvSpPr>
          <p:cNvPr id="7" name="Text Placeholder 8">
            <a:extLst>
              <a:ext uri="{FF2B5EF4-FFF2-40B4-BE49-F238E27FC236}">
                <a16:creationId xmlns:a16="http://schemas.microsoft.com/office/drawing/2014/main" id="{515DB6F0-25B8-448B-C1D2-78150B371ECE}"/>
              </a:ext>
            </a:extLst>
          </p:cNvPr>
          <p:cNvSpPr>
            <a:spLocks noGrp="1"/>
          </p:cNvSpPr>
          <p:nvPr>
            <p:ph type="body" sz="quarter" idx="12" hasCustomPrompt="1"/>
          </p:nvPr>
        </p:nvSpPr>
        <p:spPr>
          <a:xfrm>
            <a:off x="2730501" y="4743767"/>
            <a:ext cx="807829" cy="166199"/>
          </a:xfrm>
          <a:prstGeom prst="rect">
            <a:avLst/>
          </a:prstGeom>
        </p:spPr>
        <p:txBody>
          <a:bodyPr wrap="square" lIns="0" tIns="0" rIns="0" bIns="0">
            <a:spAutoFit/>
          </a:bodyPr>
          <a:lstStyle>
            <a:lvl1pPr marL="0" indent="0">
              <a:buNone/>
              <a:defRPr sz="1200">
                <a:solidFill>
                  <a:schemeClr val="bg1"/>
                </a:solidFill>
              </a:defRPr>
            </a:lvl1pPr>
          </a:lstStyle>
          <a:p>
            <a:pPr lvl="0"/>
            <a:r>
              <a:rPr lang="en-GB"/>
              <a:t>17/01/2023</a:t>
            </a:r>
            <a:endParaRPr lang="en-US"/>
          </a:p>
        </p:txBody>
      </p:sp>
      <p:sp>
        <p:nvSpPr>
          <p:cNvPr id="15" name="Text Placeholder 14">
            <a:extLst>
              <a:ext uri="{FF2B5EF4-FFF2-40B4-BE49-F238E27FC236}">
                <a16:creationId xmlns:a16="http://schemas.microsoft.com/office/drawing/2014/main" id="{020C7672-E847-EFB5-4246-29BA641B869D}"/>
              </a:ext>
            </a:extLst>
          </p:cNvPr>
          <p:cNvSpPr>
            <a:spLocks noGrp="1"/>
          </p:cNvSpPr>
          <p:nvPr>
            <p:ph type="body" sz="quarter" idx="13" hasCustomPrompt="1"/>
          </p:nvPr>
        </p:nvSpPr>
        <p:spPr>
          <a:xfrm>
            <a:off x="3601507" y="4743767"/>
            <a:ext cx="1692275" cy="166199"/>
          </a:xfrm>
          <a:prstGeom prst="rect">
            <a:avLst/>
          </a:prstGeom>
        </p:spPr>
        <p:txBody>
          <a:bodyPr lIns="0" tIns="0" rIns="0" bIns="0">
            <a:spAutoFit/>
          </a:bodyPr>
          <a:lstStyle>
            <a:lvl1pPr marL="0" indent="0">
              <a:buFontTx/>
              <a:buNone/>
              <a:defRPr sz="1200">
                <a:solidFill>
                  <a:schemeClr val="bg1"/>
                </a:solidFill>
              </a:defRPr>
            </a:lvl1pPr>
          </a:lstStyle>
          <a:p>
            <a:pPr lvl="0"/>
            <a:r>
              <a:rPr lang="en-US" sz="1200"/>
              <a:t>|  Version</a:t>
            </a:r>
            <a:endParaRPr lang="en-US"/>
          </a:p>
        </p:txBody>
      </p:sp>
      <p:pic>
        <p:nvPicPr>
          <p:cNvPr id="4" name="Graphic 3">
            <a:extLst>
              <a:ext uri="{FF2B5EF4-FFF2-40B4-BE49-F238E27FC236}">
                <a16:creationId xmlns:a16="http://schemas.microsoft.com/office/drawing/2014/main" id="{EEC98DA0-2943-586F-3B4C-BC108FBE352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418" y="538895"/>
            <a:ext cx="2080370" cy="1043415"/>
          </a:xfrm>
          <a:prstGeom prst="rect">
            <a:avLst/>
          </a:prstGeom>
        </p:spPr>
      </p:pic>
    </p:spTree>
    <p:extLst>
      <p:ext uri="{BB962C8B-B14F-4D97-AF65-F5344CB8AC3E}">
        <p14:creationId xmlns:p14="http://schemas.microsoft.com/office/powerpoint/2010/main" val="1047890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305A4-B36A-B724-FF70-8C73662B6DAF}"/>
              </a:ext>
            </a:extLst>
          </p:cNvPr>
          <p:cNvSpPr>
            <a:spLocks noGrp="1"/>
          </p:cNvSpPr>
          <p:nvPr>
            <p:ph type="title" hasCustomPrompt="1"/>
          </p:nvPr>
        </p:nvSpPr>
        <p:spPr>
          <a:xfrm>
            <a:off x="452120" y="538480"/>
            <a:ext cx="8387080" cy="599440"/>
          </a:xfrm>
          <a:prstGeom prst="rect">
            <a:avLst/>
          </a:prstGeom>
        </p:spPr>
        <p:txBody>
          <a:bodyPr/>
          <a:lstStyle>
            <a:lvl1pPr>
              <a:defRPr sz="4000" b="1" i="0">
                <a:solidFill>
                  <a:schemeClr val="tx2"/>
                </a:solidFill>
                <a:latin typeface="Calibri" panose="020F0502020204030204" pitchFamily="34" charset="0"/>
                <a:cs typeface="Calibri" panose="020F0502020204030204" pitchFamily="34" charset="0"/>
              </a:defRPr>
            </a:lvl1pPr>
          </a:lstStyle>
          <a:p>
            <a:r>
              <a:rPr lang="en-GB"/>
              <a:t>Content title here</a:t>
            </a:r>
            <a:endParaRPr lang="en-US"/>
          </a:p>
        </p:txBody>
      </p:sp>
      <p:sp>
        <p:nvSpPr>
          <p:cNvPr id="11" name="Text Placeholder 9">
            <a:extLst>
              <a:ext uri="{FF2B5EF4-FFF2-40B4-BE49-F238E27FC236}">
                <a16:creationId xmlns:a16="http://schemas.microsoft.com/office/drawing/2014/main" id="{DBBE4F4F-DF4A-58BE-F1D7-E89A7B29C867}"/>
              </a:ext>
            </a:extLst>
          </p:cNvPr>
          <p:cNvSpPr>
            <a:spLocks noGrp="1"/>
          </p:cNvSpPr>
          <p:nvPr>
            <p:ph type="body" sz="quarter" idx="11" hasCustomPrompt="1"/>
          </p:nvPr>
        </p:nvSpPr>
        <p:spPr>
          <a:xfrm>
            <a:off x="452438" y="1741090"/>
            <a:ext cx="11196637" cy="3848100"/>
          </a:xfrm>
          <a:prstGeom prst="rect">
            <a:avLst/>
          </a:prstGeom>
        </p:spPr>
        <p:txBody>
          <a:bodyPr/>
          <a:lstStyle>
            <a:lvl1pPr marL="0" indent="0">
              <a:buNone/>
              <a:defRPr sz="2300"/>
            </a:lvl1pPr>
          </a:lstStyle>
          <a:p>
            <a:pPr lvl="0"/>
            <a:r>
              <a:rPr lang="en-GB"/>
              <a:t>Insert contents here</a:t>
            </a:r>
            <a:endParaRPr lang="en-US"/>
          </a:p>
        </p:txBody>
      </p:sp>
      <p:sp>
        <p:nvSpPr>
          <p:cNvPr id="6" name="Text Placeholder 7">
            <a:extLst>
              <a:ext uri="{FF2B5EF4-FFF2-40B4-BE49-F238E27FC236}">
                <a16:creationId xmlns:a16="http://schemas.microsoft.com/office/drawing/2014/main" id="{35ECBC20-ACE1-9C41-1673-A5CA2D3F9C4F}"/>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tx2"/>
                </a:solidFill>
              </a:defRPr>
            </a:lvl1pPr>
          </a:lstStyle>
          <a:p>
            <a:pPr lvl="0"/>
            <a:fld id="{7673557F-EBCB-1748-93BC-D81B037EC008}" type="slidenum">
              <a:rPr lang="en-US" smtClean="0"/>
              <a:t>‹#›</a:t>
            </a:fld>
            <a:endParaRPr lang="en-US"/>
          </a:p>
        </p:txBody>
      </p:sp>
      <p:pic>
        <p:nvPicPr>
          <p:cNvPr id="4" name="Graphic 3">
            <a:extLst>
              <a:ext uri="{FF2B5EF4-FFF2-40B4-BE49-F238E27FC236}">
                <a16:creationId xmlns:a16="http://schemas.microsoft.com/office/drawing/2014/main" id="{C4903366-5ECD-164B-3FA7-4B4F38AE9C8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53906" y="466313"/>
            <a:ext cx="1195169" cy="599440"/>
          </a:xfrm>
          <a:prstGeom prst="rect">
            <a:avLst/>
          </a:prstGeom>
        </p:spPr>
      </p:pic>
    </p:spTree>
    <p:extLst>
      <p:ext uri="{BB962C8B-B14F-4D97-AF65-F5344CB8AC3E}">
        <p14:creationId xmlns:p14="http://schemas.microsoft.com/office/powerpoint/2010/main" val="727063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s Table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305A4-B36A-B724-FF70-8C73662B6DAF}"/>
              </a:ext>
            </a:extLst>
          </p:cNvPr>
          <p:cNvSpPr>
            <a:spLocks noGrp="1"/>
          </p:cNvSpPr>
          <p:nvPr>
            <p:ph type="title" hasCustomPrompt="1"/>
          </p:nvPr>
        </p:nvSpPr>
        <p:spPr>
          <a:xfrm>
            <a:off x="452120" y="538480"/>
            <a:ext cx="8387080" cy="599440"/>
          </a:xfrm>
          <a:prstGeom prst="rect">
            <a:avLst/>
          </a:prstGeom>
        </p:spPr>
        <p:txBody>
          <a:bodyPr/>
          <a:lstStyle>
            <a:lvl1pPr>
              <a:defRPr sz="4000" b="1" i="0">
                <a:solidFill>
                  <a:schemeClr val="tx2"/>
                </a:solidFill>
                <a:latin typeface="Calibri" panose="020F0502020204030204" pitchFamily="34" charset="0"/>
                <a:cs typeface="Calibri" panose="020F0502020204030204" pitchFamily="34" charset="0"/>
              </a:defRPr>
            </a:lvl1pPr>
          </a:lstStyle>
          <a:p>
            <a:r>
              <a:rPr lang="en-GB"/>
              <a:t>Content title here</a:t>
            </a:r>
            <a:endParaRPr lang="en-US"/>
          </a:p>
        </p:txBody>
      </p:sp>
      <p:sp>
        <p:nvSpPr>
          <p:cNvPr id="12" name="Picture Placeholder 11">
            <a:extLst>
              <a:ext uri="{FF2B5EF4-FFF2-40B4-BE49-F238E27FC236}">
                <a16:creationId xmlns:a16="http://schemas.microsoft.com/office/drawing/2014/main" id="{47A8F3CF-C7E7-A391-7120-71456DC41979}"/>
              </a:ext>
            </a:extLst>
          </p:cNvPr>
          <p:cNvSpPr>
            <a:spLocks noGrp="1"/>
          </p:cNvSpPr>
          <p:nvPr>
            <p:ph type="pic" sz="quarter" idx="11"/>
          </p:nvPr>
        </p:nvSpPr>
        <p:spPr>
          <a:xfrm>
            <a:off x="7252570" y="1747519"/>
            <a:ext cx="4045908" cy="4045908"/>
          </a:xfrm>
          <a:custGeom>
            <a:avLst/>
            <a:gdLst>
              <a:gd name="connsiteX0" fmla="*/ 2022954 w 4045908"/>
              <a:gd name="connsiteY0" fmla="*/ 0 h 4045908"/>
              <a:gd name="connsiteX1" fmla="*/ 4045908 w 4045908"/>
              <a:gd name="connsiteY1" fmla="*/ 2022954 h 4045908"/>
              <a:gd name="connsiteX2" fmla="*/ 2022954 w 4045908"/>
              <a:gd name="connsiteY2" fmla="*/ 4045908 h 4045908"/>
              <a:gd name="connsiteX3" fmla="*/ 0 w 4045908"/>
              <a:gd name="connsiteY3" fmla="*/ 2022954 h 4045908"/>
              <a:gd name="connsiteX4" fmla="*/ 2022954 w 4045908"/>
              <a:gd name="connsiteY4" fmla="*/ 0 h 404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5908" h="4045908">
                <a:moveTo>
                  <a:pt x="2022954" y="0"/>
                </a:moveTo>
                <a:cubicBezTo>
                  <a:pt x="3140201" y="0"/>
                  <a:pt x="4045908" y="905707"/>
                  <a:pt x="4045908" y="2022954"/>
                </a:cubicBezTo>
                <a:cubicBezTo>
                  <a:pt x="4045908" y="3140201"/>
                  <a:pt x="3140201" y="4045908"/>
                  <a:pt x="2022954" y="4045908"/>
                </a:cubicBezTo>
                <a:cubicBezTo>
                  <a:pt x="905707" y="4045908"/>
                  <a:pt x="0" y="3140201"/>
                  <a:pt x="0" y="2022954"/>
                </a:cubicBezTo>
                <a:cubicBezTo>
                  <a:pt x="0" y="905707"/>
                  <a:pt x="905707" y="0"/>
                  <a:pt x="2022954" y="0"/>
                </a:cubicBezTo>
                <a:close/>
              </a:path>
            </a:pathLst>
          </a:custGeom>
        </p:spPr>
        <p:txBody>
          <a:bodyPr wrap="square">
            <a:noAutofit/>
          </a:bodyPr>
          <a:lstStyle/>
          <a:p>
            <a:endParaRPr lang="en-US"/>
          </a:p>
        </p:txBody>
      </p:sp>
      <p:sp>
        <p:nvSpPr>
          <p:cNvPr id="13" name="Text Placeholder 9">
            <a:extLst>
              <a:ext uri="{FF2B5EF4-FFF2-40B4-BE49-F238E27FC236}">
                <a16:creationId xmlns:a16="http://schemas.microsoft.com/office/drawing/2014/main" id="{F002FD44-D686-727E-D10F-77EAA3ABBF2A}"/>
              </a:ext>
            </a:extLst>
          </p:cNvPr>
          <p:cNvSpPr>
            <a:spLocks noGrp="1"/>
          </p:cNvSpPr>
          <p:nvPr>
            <p:ph type="body" sz="quarter" idx="12" hasCustomPrompt="1"/>
          </p:nvPr>
        </p:nvSpPr>
        <p:spPr>
          <a:xfrm>
            <a:off x="452438" y="1741090"/>
            <a:ext cx="5900861" cy="3848100"/>
          </a:xfrm>
          <a:prstGeom prst="rect">
            <a:avLst/>
          </a:prstGeom>
        </p:spPr>
        <p:txBody>
          <a:bodyPr/>
          <a:lstStyle>
            <a:lvl1pPr marL="0" indent="0">
              <a:buNone/>
              <a:defRPr sz="2300"/>
            </a:lvl1pPr>
          </a:lstStyle>
          <a:p>
            <a:pPr lvl="0"/>
            <a:r>
              <a:rPr lang="en-GB"/>
              <a:t>Insert contents here</a:t>
            </a:r>
            <a:endParaRPr lang="en-US"/>
          </a:p>
        </p:txBody>
      </p:sp>
      <p:sp>
        <p:nvSpPr>
          <p:cNvPr id="6" name="Text Placeholder 7">
            <a:extLst>
              <a:ext uri="{FF2B5EF4-FFF2-40B4-BE49-F238E27FC236}">
                <a16:creationId xmlns:a16="http://schemas.microsoft.com/office/drawing/2014/main" id="{569C1BED-EA5D-8F44-8546-75F28CF06C8D}"/>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tx2"/>
                </a:solidFill>
              </a:defRPr>
            </a:lvl1pPr>
          </a:lstStyle>
          <a:p>
            <a:pPr lvl="0"/>
            <a:fld id="{7673557F-EBCB-1748-93BC-D81B037EC008}" type="slidenum">
              <a:rPr lang="en-US" smtClean="0"/>
              <a:t>‹#›</a:t>
            </a:fld>
            <a:endParaRPr lang="en-US"/>
          </a:p>
        </p:txBody>
      </p:sp>
      <p:pic>
        <p:nvPicPr>
          <p:cNvPr id="4" name="Graphic 3">
            <a:extLst>
              <a:ext uri="{FF2B5EF4-FFF2-40B4-BE49-F238E27FC236}">
                <a16:creationId xmlns:a16="http://schemas.microsoft.com/office/drawing/2014/main" id="{AA40441F-713E-F9CA-4B72-4F7417D13DA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53906" y="466313"/>
            <a:ext cx="1195169" cy="599440"/>
          </a:xfrm>
          <a:prstGeom prst="rect">
            <a:avLst/>
          </a:prstGeom>
        </p:spPr>
      </p:pic>
    </p:spTree>
    <p:extLst>
      <p:ext uri="{BB962C8B-B14F-4D97-AF65-F5344CB8AC3E}">
        <p14:creationId xmlns:p14="http://schemas.microsoft.com/office/powerpoint/2010/main" val="2997395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s Table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305A4-B36A-B724-FF70-8C73662B6DAF}"/>
              </a:ext>
            </a:extLst>
          </p:cNvPr>
          <p:cNvSpPr>
            <a:spLocks noGrp="1"/>
          </p:cNvSpPr>
          <p:nvPr>
            <p:ph type="title" hasCustomPrompt="1"/>
          </p:nvPr>
        </p:nvSpPr>
        <p:spPr>
          <a:xfrm>
            <a:off x="452120" y="538480"/>
            <a:ext cx="8387080" cy="599440"/>
          </a:xfrm>
          <a:prstGeom prst="rect">
            <a:avLst/>
          </a:prstGeom>
        </p:spPr>
        <p:txBody>
          <a:bodyPr/>
          <a:lstStyle>
            <a:lvl1pPr>
              <a:defRPr sz="4000" b="1" i="0">
                <a:solidFill>
                  <a:schemeClr val="tx2"/>
                </a:solidFill>
                <a:latin typeface="Calibri" panose="020F0502020204030204" pitchFamily="34" charset="0"/>
                <a:cs typeface="Calibri" panose="020F0502020204030204" pitchFamily="34" charset="0"/>
              </a:defRPr>
            </a:lvl1pPr>
          </a:lstStyle>
          <a:p>
            <a:r>
              <a:rPr lang="en-GB"/>
              <a:t>Content title here</a:t>
            </a:r>
            <a:endParaRPr lang="en-US"/>
          </a:p>
        </p:txBody>
      </p:sp>
      <p:sp>
        <p:nvSpPr>
          <p:cNvPr id="13" name="Text Placeholder 9">
            <a:extLst>
              <a:ext uri="{FF2B5EF4-FFF2-40B4-BE49-F238E27FC236}">
                <a16:creationId xmlns:a16="http://schemas.microsoft.com/office/drawing/2014/main" id="{F002FD44-D686-727E-D10F-77EAA3ABBF2A}"/>
              </a:ext>
            </a:extLst>
          </p:cNvPr>
          <p:cNvSpPr>
            <a:spLocks noGrp="1"/>
          </p:cNvSpPr>
          <p:nvPr>
            <p:ph type="body" sz="quarter" idx="12" hasCustomPrompt="1"/>
          </p:nvPr>
        </p:nvSpPr>
        <p:spPr>
          <a:xfrm>
            <a:off x="452438" y="1741090"/>
            <a:ext cx="3540239" cy="3848100"/>
          </a:xfrm>
          <a:prstGeom prst="rect">
            <a:avLst/>
          </a:prstGeom>
        </p:spPr>
        <p:txBody>
          <a:bodyPr/>
          <a:lstStyle>
            <a:lvl1pPr marL="0" indent="0">
              <a:buNone/>
              <a:defRPr sz="2300"/>
            </a:lvl1pPr>
          </a:lstStyle>
          <a:p>
            <a:pPr lvl="0"/>
            <a:r>
              <a:rPr lang="en-GB"/>
              <a:t>Insert contents here</a:t>
            </a:r>
            <a:endParaRPr lang="en-US"/>
          </a:p>
        </p:txBody>
      </p:sp>
      <p:sp>
        <p:nvSpPr>
          <p:cNvPr id="3" name="Text Placeholder 9">
            <a:extLst>
              <a:ext uri="{FF2B5EF4-FFF2-40B4-BE49-F238E27FC236}">
                <a16:creationId xmlns:a16="http://schemas.microsoft.com/office/drawing/2014/main" id="{50754678-DF8D-EDC9-9E29-1713B8CED15A}"/>
              </a:ext>
            </a:extLst>
          </p:cNvPr>
          <p:cNvSpPr>
            <a:spLocks noGrp="1"/>
          </p:cNvSpPr>
          <p:nvPr>
            <p:ph type="body" sz="quarter" idx="13" hasCustomPrompt="1"/>
          </p:nvPr>
        </p:nvSpPr>
        <p:spPr>
          <a:xfrm>
            <a:off x="4325880" y="1741090"/>
            <a:ext cx="3540239" cy="3848100"/>
          </a:xfrm>
          <a:prstGeom prst="rect">
            <a:avLst/>
          </a:prstGeom>
        </p:spPr>
        <p:txBody>
          <a:bodyPr/>
          <a:lstStyle>
            <a:lvl1pPr marL="0" indent="0">
              <a:buNone/>
              <a:defRPr sz="2300"/>
            </a:lvl1pPr>
          </a:lstStyle>
          <a:p>
            <a:pPr lvl="0"/>
            <a:r>
              <a:rPr lang="en-GB"/>
              <a:t>Insert contents here</a:t>
            </a:r>
            <a:endParaRPr lang="en-US"/>
          </a:p>
        </p:txBody>
      </p:sp>
      <p:sp>
        <p:nvSpPr>
          <p:cNvPr id="4" name="Text Placeholder 9">
            <a:extLst>
              <a:ext uri="{FF2B5EF4-FFF2-40B4-BE49-F238E27FC236}">
                <a16:creationId xmlns:a16="http://schemas.microsoft.com/office/drawing/2014/main" id="{FE4681C8-D175-8832-948E-458199F7BF14}"/>
              </a:ext>
            </a:extLst>
          </p:cNvPr>
          <p:cNvSpPr>
            <a:spLocks noGrp="1"/>
          </p:cNvSpPr>
          <p:nvPr>
            <p:ph type="body" sz="quarter" idx="14" hasCustomPrompt="1"/>
          </p:nvPr>
        </p:nvSpPr>
        <p:spPr>
          <a:xfrm>
            <a:off x="8199322" y="1741090"/>
            <a:ext cx="3540239" cy="3848100"/>
          </a:xfrm>
          <a:prstGeom prst="rect">
            <a:avLst/>
          </a:prstGeom>
        </p:spPr>
        <p:txBody>
          <a:bodyPr/>
          <a:lstStyle>
            <a:lvl1pPr marL="0" indent="0">
              <a:buNone/>
              <a:defRPr sz="2300"/>
            </a:lvl1pPr>
          </a:lstStyle>
          <a:p>
            <a:pPr lvl="0"/>
            <a:r>
              <a:rPr lang="en-GB"/>
              <a:t>Insert contents here</a:t>
            </a:r>
            <a:endParaRPr lang="en-US"/>
          </a:p>
        </p:txBody>
      </p:sp>
      <p:sp>
        <p:nvSpPr>
          <p:cNvPr id="6" name="Text Placeholder 7">
            <a:extLst>
              <a:ext uri="{FF2B5EF4-FFF2-40B4-BE49-F238E27FC236}">
                <a16:creationId xmlns:a16="http://schemas.microsoft.com/office/drawing/2014/main" id="{37799DC5-BAB9-E6D5-5A0C-ECB756485D0F}"/>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tx2"/>
                </a:solidFill>
              </a:defRPr>
            </a:lvl1pPr>
          </a:lstStyle>
          <a:p>
            <a:pPr lvl="0"/>
            <a:fld id="{7673557F-EBCB-1748-93BC-D81B037EC008}" type="slidenum">
              <a:rPr lang="en-US" smtClean="0"/>
              <a:t>‹#›</a:t>
            </a:fld>
            <a:endParaRPr lang="en-US"/>
          </a:p>
        </p:txBody>
      </p:sp>
      <p:pic>
        <p:nvPicPr>
          <p:cNvPr id="7" name="Graphic 6">
            <a:extLst>
              <a:ext uri="{FF2B5EF4-FFF2-40B4-BE49-F238E27FC236}">
                <a16:creationId xmlns:a16="http://schemas.microsoft.com/office/drawing/2014/main" id="{CEE4D993-BEF8-D887-E88B-3B7CF8CB595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53906" y="466313"/>
            <a:ext cx="1195169" cy="599440"/>
          </a:xfrm>
          <a:prstGeom prst="rect">
            <a:avLst/>
          </a:prstGeom>
        </p:spPr>
      </p:pic>
    </p:spTree>
    <p:extLst>
      <p:ext uri="{BB962C8B-B14F-4D97-AF65-F5344CB8AC3E}">
        <p14:creationId xmlns:p14="http://schemas.microsoft.com/office/powerpoint/2010/main" val="15572946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Divi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F6E0CA-7FCB-1C48-372E-55E3D4300E03}"/>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BD70D7-A69D-5217-DCDD-C755BF309E77}"/>
              </a:ext>
            </a:extLst>
          </p:cNvPr>
          <p:cNvSpPr>
            <a:spLocks noGrp="1"/>
          </p:cNvSpPr>
          <p:nvPr>
            <p:ph type="ctrTitle" hasCustomPrompt="1"/>
          </p:nvPr>
        </p:nvSpPr>
        <p:spPr>
          <a:xfrm>
            <a:off x="802640" y="2214880"/>
            <a:ext cx="5293360" cy="1488122"/>
          </a:xfrm>
          <a:prstGeom prst="rect">
            <a:avLst/>
          </a:prstGeom>
        </p:spPr>
        <p:txBody>
          <a:bodyPr anchor="b"/>
          <a:lstStyle>
            <a:lvl1pPr algn="l">
              <a:defRPr sz="5000" b="1" i="0">
                <a:solidFill>
                  <a:schemeClr val="bg1"/>
                </a:solidFill>
                <a:latin typeface="Calibri" panose="020F0502020204030204" pitchFamily="34" charset="0"/>
                <a:cs typeface="Calibri" panose="020F0502020204030204" pitchFamily="34" charset="0"/>
              </a:defRPr>
            </a:lvl1pPr>
          </a:lstStyle>
          <a:p>
            <a:r>
              <a:rPr lang="en-GB"/>
              <a:t>Section divider</a:t>
            </a:r>
            <a:br>
              <a:rPr lang="en-GB"/>
            </a:br>
            <a:r>
              <a:rPr lang="en-GB"/>
              <a:t>title here</a:t>
            </a:r>
            <a:endParaRPr lang="en-US"/>
          </a:p>
        </p:txBody>
      </p:sp>
      <p:pic>
        <p:nvPicPr>
          <p:cNvPr id="3" name="Graphic 2">
            <a:extLst>
              <a:ext uri="{FF2B5EF4-FFF2-40B4-BE49-F238E27FC236}">
                <a16:creationId xmlns:a16="http://schemas.microsoft.com/office/drawing/2014/main" id="{C1475B6A-5F86-58E4-FE39-91DD35F76D6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12993" y="5624236"/>
            <a:ext cx="1392887" cy="698605"/>
          </a:xfrm>
          <a:prstGeom prst="rect">
            <a:avLst/>
          </a:prstGeom>
        </p:spPr>
      </p:pic>
    </p:spTree>
    <p:extLst>
      <p:ext uri="{BB962C8B-B14F-4D97-AF65-F5344CB8AC3E}">
        <p14:creationId xmlns:p14="http://schemas.microsoft.com/office/powerpoint/2010/main" val="2381386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F6E0CA-7FCB-1C48-372E-55E3D4300E03}"/>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BD70D7-A69D-5217-DCDD-C755BF309E77}"/>
              </a:ext>
            </a:extLst>
          </p:cNvPr>
          <p:cNvSpPr>
            <a:spLocks noGrp="1"/>
          </p:cNvSpPr>
          <p:nvPr>
            <p:ph type="ctrTitle" hasCustomPrompt="1"/>
          </p:nvPr>
        </p:nvSpPr>
        <p:spPr>
          <a:xfrm>
            <a:off x="802640" y="2214880"/>
            <a:ext cx="5293360" cy="1488122"/>
          </a:xfrm>
          <a:prstGeom prst="rect">
            <a:avLst/>
          </a:prstGeom>
        </p:spPr>
        <p:txBody>
          <a:bodyPr anchor="b"/>
          <a:lstStyle>
            <a:lvl1pPr algn="l">
              <a:defRPr sz="5000" b="1" i="0">
                <a:solidFill>
                  <a:schemeClr val="bg1"/>
                </a:solidFill>
                <a:latin typeface="Calibri" panose="020F0502020204030204" pitchFamily="34" charset="0"/>
                <a:cs typeface="Calibri" panose="020F0502020204030204" pitchFamily="34" charset="0"/>
              </a:defRPr>
            </a:lvl1pPr>
          </a:lstStyle>
          <a:p>
            <a:r>
              <a:rPr lang="en-GB"/>
              <a:t>Section divider</a:t>
            </a:r>
            <a:br>
              <a:rPr lang="en-GB"/>
            </a:br>
            <a:r>
              <a:rPr lang="en-GB"/>
              <a:t>title here</a:t>
            </a:r>
            <a:endParaRPr lang="en-US"/>
          </a:p>
        </p:txBody>
      </p:sp>
      <p:pic>
        <p:nvPicPr>
          <p:cNvPr id="3" name="Graphic 2">
            <a:extLst>
              <a:ext uri="{FF2B5EF4-FFF2-40B4-BE49-F238E27FC236}">
                <a16:creationId xmlns:a16="http://schemas.microsoft.com/office/drawing/2014/main" id="{1B9B52E6-9019-210A-F144-42435D5C077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12993" y="5624236"/>
            <a:ext cx="1392887" cy="698605"/>
          </a:xfrm>
          <a:prstGeom prst="rect">
            <a:avLst/>
          </a:prstGeom>
        </p:spPr>
      </p:pic>
    </p:spTree>
    <p:extLst>
      <p:ext uri="{BB962C8B-B14F-4D97-AF65-F5344CB8AC3E}">
        <p14:creationId xmlns:p14="http://schemas.microsoft.com/office/powerpoint/2010/main" val="1092570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F6E0CA-7FCB-1C48-372E-55E3D4300E03}"/>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BD70D7-A69D-5217-DCDD-C755BF309E77}"/>
              </a:ext>
            </a:extLst>
          </p:cNvPr>
          <p:cNvSpPr>
            <a:spLocks noGrp="1"/>
          </p:cNvSpPr>
          <p:nvPr>
            <p:ph type="ctrTitle" hasCustomPrompt="1"/>
          </p:nvPr>
        </p:nvSpPr>
        <p:spPr>
          <a:xfrm>
            <a:off x="802640" y="2214880"/>
            <a:ext cx="5293360" cy="1488122"/>
          </a:xfrm>
          <a:prstGeom prst="rect">
            <a:avLst/>
          </a:prstGeom>
        </p:spPr>
        <p:txBody>
          <a:bodyPr anchor="b"/>
          <a:lstStyle>
            <a:lvl1pPr algn="l">
              <a:defRPr sz="5000" b="1" i="0">
                <a:solidFill>
                  <a:schemeClr val="bg1"/>
                </a:solidFill>
                <a:latin typeface="Calibri" panose="020F0502020204030204" pitchFamily="34" charset="0"/>
                <a:cs typeface="Calibri" panose="020F0502020204030204" pitchFamily="34" charset="0"/>
              </a:defRPr>
            </a:lvl1pPr>
          </a:lstStyle>
          <a:p>
            <a:r>
              <a:rPr lang="en-GB"/>
              <a:t>Section divider</a:t>
            </a:r>
            <a:br>
              <a:rPr lang="en-GB"/>
            </a:br>
            <a:r>
              <a:rPr lang="en-GB"/>
              <a:t>title here</a:t>
            </a:r>
            <a:endParaRPr lang="en-US"/>
          </a:p>
        </p:txBody>
      </p:sp>
      <p:pic>
        <p:nvPicPr>
          <p:cNvPr id="3" name="Graphic 2">
            <a:extLst>
              <a:ext uri="{FF2B5EF4-FFF2-40B4-BE49-F238E27FC236}">
                <a16:creationId xmlns:a16="http://schemas.microsoft.com/office/drawing/2014/main" id="{523B090F-3233-5E5C-E831-D0CB1F719C2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12993" y="5624236"/>
            <a:ext cx="1392887" cy="698605"/>
          </a:xfrm>
          <a:prstGeom prst="rect">
            <a:avLst/>
          </a:prstGeom>
        </p:spPr>
      </p:pic>
    </p:spTree>
    <p:extLst>
      <p:ext uri="{BB962C8B-B14F-4D97-AF65-F5344CB8AC3E}">
        <p14:creationId xmlns:p14="http://schemas.microsoft.com/office/powerpoint/2010/main" val="3458833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F6E0CA-7FCB-1C48-372E-55E3D4300E03}"/>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BD70D7-A69D-5217-DCDD-C755BF309E77}"/>
              </a:ext>
            </a:extLst>
          </p:cNvPr>
          <p:cNvSpPr>
            <a:spLocks noGrp="1"/>
          </p:cNvSpPr>
          <p:nvPr>
            <p:ph type="ctrTitle" hasCustomPrompt="1"/>
          </p:nvPr>
        </p:nvSpPr>
        <p:spPr>
          <a:xfrm>
            <a:off x="802640" y="2214880"/>
            <a:ext cx="5293360" cy="1488122"/>
          </a:xfrm>
          <a:prstGeom prst="rect">
            <a:avLst/>
          </a:prstGeom>
        </p:spPr>
        <p:txBody>
          <a:bodyPr anchor="b"/>
          <a:lstStyle>
            <a:lvl1pPr algn="l">
              <a:defRPr sz="5000" b="1" i="0">
                <a:solidFill>
                  <a:schemeClr val="bg1"/>
                </a:solidFill>
                <a:latin typeface="Calibri" panose="020F0502020204030204" pitchFamily="34" charset="0"/>
                <a:cs typeface="Calibri" panose="020F0502020204030204" pitchFamily="34" charset="0"/>
              </a:defRPr>
            </a:lvl1pPr>
          </a:lstStyle>
          <a:p>
            <a:r>
              <a:rPr lang="en-GB"/>
              <a:t>Section divider</a:t>
            </a:r>
            <a:br>
              <a:rPr lang="en-GB"/>
            </a:br>
            <a:r>
              <a:rPr lang="en-GB"/>
              <a:t>title here</a:t>
            </a:r>
            <a:endParaRPr lang="en-US"/>
          </a:p>
        </p:txBody>
      </p:sp>
      <p:pic>
        <p:nvPicPr>
          <p:cNvPr id="3" name="Graphic 2">
            <a:extLst>
              <a:ext uri="{FF2B5EF4-FFF2-40B4-BE49-F238E27FC236}">
                <a16:creationId xmlns:a16="http://schemas.microsoft.com/office/drawing/2014/main" id="{C76B3DB6-F216-EF31-C9B3-D9614F3AB23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12993" y="5624236"/>
            <a:ext cx="1392887" cy="698605"/>
          </a:xfrm>
          <a:prstGeom prst="rect">
            <a:avLst/>
          </a:prstGeom>
        </p:spPr>
      </p:pic>
    </p:spTree>
    <p:extLst>
      <p:ext uri="{BB962C8B-B14F-4D97-AF65-F5344CB8AC3E}">
        <p14:creationId xmlns:p14="http://schemas.microsoft.com/office/powerpoint/2010/main" val="2853531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Divider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F6E0CA-7FCB-1C48-372E-55E3D4300E03}"/>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BD70D7-A69D-5217-DCDD-C755BF309E77}"/>
              </a:ext>
            </a:extLst>
          </p:cNvPr>
          <p:cNvSpPr>
            <a:spLocks noGrp="1"/>
          </p:cNvSpPr>
          <p:nvPr>
            <p:ph type="ctrTitle" hasCustomPrompt="1"/>
          </p:nvPr>
        </p:nvSpPr>
        <p:spPr>
          <a:xfrm>
            <a:off x="802640" y="2214880"/>
            <a:ext cx="5293360" cy="1488122"/>
          </a:xfrm>
          <a:prstGeom prst="rect">
            <a:avLst/>
          </a:prstGeom>
        </p:spPr>
        <p:txBody>
          <a:bodyPr anchor="b"/>
          <a:lstStyle>
            <a:lvl1pPr algn="l">
              <a:defRPr sz="5000" b="1" i="0">
                <a:solidFill>
                  <a:schemeClr val="bg1"/>
                </a:solidFill>
                <a:latin typeface="Calibri" panose="020F0502020204030204" pitchFamily="34" charset="0"/>
                <a:cs typeface="Calibri" panose="020F0502020204030204" pitchFamily="34" charset="0"/>
              </a:defRPr>
            </a:lvl1pPr>
          </a:lstStyle>
          <a:p>
            <a:r>
              <a:rPr lang="en-GB"/>
              <a:t>Section divider</a:t>
            </a:r>
            <a:br>
              <a:rPr lang="en-GB"/>
            </a:br>
            <a:r>
              <a:rPr lang="en-GB"/>
              <a:t>title here</a:t>
            </a:r>
            <a:endParaRPr lang="en-US"/>
          </a:p>
        </p:txBody>
      </p:sp>
      <p:pic>
        <p:nvPicPr>
          <p:cNvPr id="3" name="Graphic 2">
            <a:extLst>
              <a:ext uri="{FF2B5EF4-FFF2-40B4-BE49-F238E27FC236}">
                <a16:creationId xmlns:a16="http://schemas.microsoft.com/office/drawing/2014/main" id="{14D7FAA9-73A9-6790-B820-EB153C4D961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12993" y="5624236"/>
            <a:ext cx="1392887" cy="698605"/>
          </a:xfrm>
          <a:prstGeom prst="rect">
            <a:avLst/>
          </a:prstGeom>
        </p:spPr>
      </p:pic>
    </p:spTree>
    <p:extLst>
      <p:ext uri="{BB962C8B-B14F-4D97-AF65-F5344CB8AC3E}">
        <p14:creationId xmlns:p14="http://schemas.microsoft.com/office/powerpoint/2010/main" val="2736764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F6E0CA-7FCB-1C48-372E-55E3D4300E03}"/>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BD70D7-A69D-5217-DCDD-C755BF309E77}"/>
              </a:ext>
            </a:extLst>
          </p:cNvPr>
          <p:cNvSpPr>
            <a:spLocks noGrp="1"/>
          </p:cNvSpPr>
          <p:nvPr>
            <p:ph type="ctrTitle" hasCustomPrompt="1"/>
          </p:nvPr>
        </p:nvSpPr>
        <p:spPr>
          <a:xfrm>
            <a:off x="802640" y="2214880"/>
            <a:ext cx="5293360" cy="1488122"/>
          </a:xfrm>
          <a:prstGeom prst="rect">
            <a:avLst/>
          </a:prstGeom>
        </p:spPr>
        <p:txBody>
          <a:bodyPr anchor="b"/>
          <a:lstStyle>
            <a:lvl1pPr algn="l">
              <a:defRPr sz="5000" b="1" i="0">
                <a:solidFill>
                  <a:schemeClr val="bg1"/>
                </a:solidFill>
                <a:latin typeface="Calibri" panose="020F0502020204030204" pitchFamily="34" charset="0"/>
                <a:cs typeface="Calibri" panose="020F0502020204030204" pitchFamily="34" charset="0"/>
              </a:defRPr>
            </a:lvl1pPr>
          </a:lstStyle>
          <a:p>
            <a:r>
              <a:rPr lang="en-GB"/>
              <a:t>Section divider</a:t>
            </a:r>
            <a:br>
              <a:rPr lang="en-GB"/>
            </a:br>
            <a:r>
              <a:rPr lang="en-GB"/>
              <a:t>title here</a:t>
            </a:r>
            <a:endParaRPr lang="en-US"/>
          </a:p>
        </p:txBody>
      </p:sp>
      <p:pic>
        <p:nvPicPr>
          <p:cNvPr id="3" name="Graphic 2">
            <a:extLst>
              <a:ext uri="{FF2B5EF4-FFF2-40B4-BE49-F238E27FC236}">
                <a16:creationId xmlns:a16="http://schemas.microsoft.com/office/drawing/2014/main" id="{09442F94-42E8-B7D3-34A6-C03105504A1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12993" y="5624236"/>
            <a:ext cx="1392887" cy="698605"/>
          </a:xfrm>
          <a:prstGeom prst="rect">
            <a:avLst/>
          </a:prstGeom>
        </p:spPr>
      </p:pic>
    </p:spTree>
    <p:extLst>
      <p:ext uri="{BB962C8B-B14F-4D97-AF65-F5344CB8AC3E}">
        <p14:creationId xmlns:p14="http://schemas.microsoft.com/office/powerpoint/2010/main" val="4107995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F6E0CA-7FCB-1C48-372E-55E3D4300E03}"/>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BD70D7-A69D-5217-DCDD-C755BF309E77}"/>
              </a:ext>
            </a:extLst>
          </p:cNvPr>
          <p:cNvSpPr>
            <a:spLocks noGrp="1"/>
          </p:cNvSpPr>
          <p:nvPr>
            <p:ph type="ctrTitle" hasCustomPrompt="1"/>
          </p:nvPr>
        </p:nvSpPr>
        <p:spPr>
          <a:xfrm>
            <a:off x="802640" y="2214880"/>
            <a:ext cx="5293360" cy="1488122"/>
          </a:xfrm>
          <a:prstGeom prst="rect">
            <a:avLst/>
          </a:prstGeom>
        </p:spPr>
        <p:txBody>
          <a:bodyPr anchor="b"/>
          <a:lstStyle>
            <a:lvl1pPr algn="l">
              <a:defRPr sz="5000" b="1" i="0">
                <a:solidFill>
                  <a:schemeClr val="bg1"/>
                </a:solidFill>
                <a:latin typeface="Calibri" panose="020F0502020204030204" pitchFamily="34" charset="0"/>
                <a:cs typeface="Calibri" panose="020F0502020204030204" pitchFamily="34" charset="0"/>
              </a:defRPr>
            </a:lvl1pPr>
          </a:lstStyle>
          <a:p>
            <a:r>
              <a:rPr lang="en-GB"/>
              <a:t>Section divider</a:t>
            </a:r>
            <a:br>
              <a:rPr lang="en-GB"/>
            </a:br>
            <a:r>
              <a:rPr lang="en-GB"/>
              <a:t>title here</a:t>
            </a:r>
            <a:endParaRPr lang="en-US"/>
          </a:p>
        </p:txBody>
      </p:sp>
      <p:pic>
        <p:nvPicPr>
          <p:cNvPr id="3" name="Graphic 2">
            <a:extLst>
              <a:ext uri="{FF2B5EF4-FFF2-40B4-BE49-F238E27FC236}">
                <a16:creationId xmlns:a16="http://schemas.microsoft.com/office/drawing/2014/main" id="{C73AD2D0-797A-BAA5-E494-7993B14C726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12993" y="5624236"/>
            <a:ext cx="1392887" cy="698605"/>
          </a:xfrm>
          <a:prstGeom prst="rect">
            <a:avLst/>
          </a:prstGeom>
        </p:spPr>
      </p:pic>
    </p:spTree>
    <p:extLst>
      <p:ext uri="{BB962C8B-B14F-4D97-AF65-F5344CB8AC3E}">
        <p14:creationId xmlns:p14="http://schemas.microsoft.com/office/powerpoint/2010/main" val="4131970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EBCB9E-4545-2842-2AEA-CDBC28F48B4E}"/>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5E07B167-3568-3FA2-FF0E-DE4F0DD6C9DD}"/>
              </a:ext>
            </a:extLst>
          </p:cNvPr>
          <p:cNvSpPr>
            <a:spLocks noGrp="1"/>
          </p:cNvSpPr>
          <p:nvPr>
            <p:ph type="body" sz="quarter" idx="11" hasCustomPrompt="1"/>
          </p:nvPr>
        </p:nvSpPr>
        <p:spPr>
          <a:xfrm>
            <a:off x="912991" y="3549857"/>
            <a:ext cx="4483098" cy="1384995"/>
          </a:xfrm>
          <a:prstGeom prst="rect">
            <a:avLst/>
          </a:prstGeom>
        </p:spPr>
        <p:txBody>
          <a:bodyPr wrap="square" lIns="0" tIns="0" rIns="0" bIns="0">
            <a:spAutoFit/>
          </a:bodyPr>
          <a:lstStyle>
            <a:lvl1pPr marL="0" indent="0">
              <a:lnSpc>
                <a:spcPct val="90000"/>
              </a:lnSpc>
              <a:spcBef>
                <a:spcPts val="0"/>
              </a:spcBef>
              <a:buFontTx/>
              <a:buNone/>
              <a:defRPr sz="5000" b="1">
                <a:solidFill>
                  <a:schemeClr val="tx2"/>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GB"/>
              <a:t>Title here </a:t>
            </a:r>
            <a:br>
              <a:rPr lang="en-GB"/>
            </a:br>
            <a:r>
              <a:rPr lang="en-GB"/>
              <a:t>over two lines</a:t>
            </a:r>
            <a:endParaRPr lang="en-US"/>
          </a:p>
        </p:txBody>
      </p:sp>
      <p:sp>
        <p:nvSpPr>
          <p:cNvPr id="3" name="Subtitle 2">
            <a:extLst>
              <a:ext uri="{FF2B5EF4-FFF2-40B4-BE49-F238E27FC236}">
                <a16:creationId xmlns:a16="http://schemas.microsoft.com/office/drawing/2014/main" id="{17CC8941-F8BF-CD79-C7BD-2EB57769657A}"/>
              </a:ext>
            </a:extLst>
          </p:cNvPr>
          <p:cNvSpPr>
            <a:spLocks noGrp="1"/>
          </p:cNvSpPr>
          <p:nvPr>
            <p:ph type="subTitle" idx="1" hasCustomPrompt="1"/>
          </p:nvPr>
        </p:nvSpPr>
        <p:spPr>
          <a:xfrm>
            <a:off x="912991" y="5151700"/>
            <a:ext cx="4483098" cy="346249"/>
          </a:xfrm>
          <a:prstGeom prst="rect">
            <a:avLst/>
          </a:prstGeom>
        </p:spPr>
        <p:txBody>
          <a:bodyPr wrap="square" lIns="0" tIns="0" rIns="0" bIns="0">
            <a:spAutoFit/>
          </a:bodyPr>
          <a:lstStyle>
            <a:lvl1pPr marL="0" indent="0" algn="l">
              <a:buNone/>
              <a:defRPr sz="25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a:t>
            </a:r>
            <a:endParaRPr lang="en-US"/>
          </a:p>
        </p:txBody>
      </p:sp>
      <p:sp>
        <p:nvSpPr>
          <p:cNvPr id="7" name="Text Placeholder 8">
            <a:extLst>
              <a:ext uri="{FF2B5EF4-FFF2-40B4-BE49-F238E27FC236}">
                <a16:creationId xmlns:a16="http://schemas.microsoft.com/office/drawing/2014/main" id="{515DB6F0-25B8-448B-C1D2-78150B371ECE}"/>
              </a:ext>
            </a:extLst>
          </p:cNvPr>
          <p:cNvSpPr>
            <a:spLocks noGrp="1"/>
          </p:cNvSpPr>
          <p:nvPr>
            <p:ph type="body" sz="quarter" idx="12" hasCustomPrompt="1"/>
          </p:nvPr>
        </p:nvSpPr>
        <p:spPr>
          <a:xfrm>
            <a:off x="912991" y="6256478"/>
            <a:ext cx="807829" cy="166199"/>
          </a:xfrm>
          <a:prstGeom prst="rect">
            <a:avLst/>
          </a:prstGeom>
        </p:spPr>
        <p:txBody>
          <a:bodyPr wrap="square" lIns="0" tIns="0" rIns="0" bIns="0">
            <a:spAutoFit/>
          </a:bodyPr>
          <a:lstStyle>
            <a:lvl1pPr marL="0" indent="0">
              <a:buNone/>
              <a:defRPr sz="1200">
                <a:solidFill>
                  <a:schemeClr val="tx2"/>
                </a:solidFill>
              </a:defRPr>
            </a:lvl1pPr>
          </a:lstStyle>
          <a:p>
            <a:pPr lvl="0"/>
            <a:r>
              <a:rPr lang="en-GB"/>
              <a:t>17/01/2023</a:t>
            </a:r>
            <a:endParaRPr lang="en-US"/>
          </a:p>
        </p:txBody>
      </p:sp>
      <p:sp>
        <p:nvSpPr>
          <p:cNvPr id="15" name="Text Placeholder 14">
            <a:extLst>
              <a:ext uri="{FF2B5EF4-FFF2-40B4-BE49-F238E27FC236}">
                <a16:creationId xmlns:a16="http://schemas.microsoft.com/office/drawing/2014/main" id="{020C7672-E847-EFB5-4246-29BA641B869D}"/>
              </a:ext>
            </a:extLst>
          </p:cNvPr>
          <p:cNvSpPr>
            <a:spLocks noGrp="1"/>
          </p:cNvSpPr>
          <p:nvPr>
            <p:ph type="body" sz="quarter" idx="13" hasCustomPrompt="1"/>
          </p:nvPr>
        </p:nvSpPr>
        <p:spPr>
          <a:xfrm>
            <a:off x="1787673" y="6256478"/>
            <a:ext cx="1692275" cy="166199"/>
          </a:xfrm>
          <a:prstGeom prst="rect">
            <a:avLst/>
          </a:prstGeom>
        </p:spPr>
        <p:txBody>
          <a:bodyPr lIns="0" tIns="0" rIns="0" bIns="0">
            <a:spAutoFit/>
          </a:bodyPr>
          <a:lstStyle>
            <a:lvl1pPr marL="0" indent="0">
              <a:buFontTx/>
              <a:buNone/>
              <a:defRPr sz="1200">
                <a:solidFill>
                  <a:schemeClr val="tx2"/>
                </a:solidFill>
              </a:defRPr>
            </a:lvl1pPr>
          </a:lstStyle>
          <a:p>
            <a:pPr lvl="0"/>
            <a:r>
              <a:rPr lang="en-US" sz="1200"/>
              <a:t>|  Version</a:t>
            </a:r>
            <a:endParaRPr lang="en-US"/>
          </a:p>
        </p:txBody>
      </p:sp>
      <p:pic>
        <p:nvPicPr>
          <p:cNvPr id="2" name="Graphic 1">
            <a:extLst>
              <a:ext uri="{FF2B5EF4-FFF2-40B4-BE49-F238E27FC236}">
                <a16:creationId xmlns:a16="http://schemas.microsoft.com/office/drawing/2014/main" id="{F6868092-FC4F-7592-278C-6F00DF8D441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97089" y="723563"/>
            <a:ext cx="1934125" cy="970066"/>
          </a:xfrm>
          <a:prstGeom prst="rect">
            <a:avLst/>
          </a:prstGeom>
        </p:spPr>
      </p:pic>
    </p:spTree>
    <p:extLst>
      <p:ext uri="{BB962C8B-B14F-4D97-AF65-F5344CB8AC3E}">
        <p14:creationId xmlns:p14="http://schemas.microsoft.com/office/powerpoint/2010/main" val="26490744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8">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F6E0CA-7FCB-1C48-372E-55E3D4300E03}"/>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BD70D7-A69D-5217-DCDD-C755BF309E77}"/>
              </a:ext>
            </a:extLst>
          </p:cNvPr>
          <p:cNvSpPr>
            <a:spLocks noGrp="1"/>
          </p:cNvSpPr>
          <p:nvPr>
            <p:ph type="ctrTitle" hasCustomPrompt="1"/>
          </p:nvPr>
        </p:nvSpPr>
        <p:spPr>
          <a:xfrm>
            <a:off x="802640" y="2214880"/>
            <a:ext cx="5293360" cy="1488122"/>
          </a:xfrm>
          <a:prstGeom prst="rect">
            <a:avLst/>
          </a:prstGeom>
        </p:spPr>
        <p:txBody>
          <a:bodyPr anchor="b"/>
          <a:lstStyle>
            <a:lvl1pPr algn="l">
              <a:defRPr sz="5000" b="1" i="0">
                <a:solidFill>
                  <a:schemeClr val="bg1"/>
                </a:solidFill>
                <a:latin typeface="Calibri" panose="020F0502020204030204" pitchFamily="34" charset="0"/>
                <a:cs typeface="Calibri" panose="020F0502020204030204" pitchFamily="34" charset="0"/>
              </a:defRPr>
            </a:lvl1pPr>
          </a:lstStyle>
          <a:p>
            <a:r>
              <a:rPr lang="en-GB"/>
              <a:t>Section divider</a:t>
            </a:r>
            <a:br>
              <a:rPr lang="en-GB"/>
            </a:br>
            <a:r>
              <a:rPr lang="en-GB"/>
              <a:t>title here</a:t>
            </a:r>
            <a:endParaRPr lang="en-US"/>
          </a:p>
        </p:txBody>
      </p:sp>
      <p:pic>
        <p:nvPicPr>
          <p:cNvPr id="3" name="Graphic 2">
            <a:extLst>
              <a:ext uri="{FF2B5EF4-FFF2-40B4-BE49-F238E27FC236}">
                <a16:creationId xmlns:a16="http://schemas.microsoft.com/office/drawing/2014/main" id="{8521FC84-88E3-E6FD-1E64-69AA141E179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12993" y="5624236"/>
            <a:ext cx="1392887" cy="698605"/>
          </a:xfrm>
          <a:prstGeom prst="rect">
            <a:avLst/>
          </a:prstGeom>
        </p:spPr>
      </p:pic>
    </p:spTree>
    <p:extLst>
      <p:ext uri="{BB962C8B-B14F-4D97-AF65-F5344CB8AC3E}">
        <p14:creationId xmlns:p14="http://schemas.microsoft.com/office/powerpoint/2010/main" val="135870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9">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F6E0CA-7FCB-1C48-372E-55E3D4300E03}"/>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BD70D7-A69D-5217-DCDD-C755BF309E77}"/>
              </a:ext>
            </a:extLst>
          </p:cNvPr>
          <p:cNvSpPr>
            <a:spLocks noGrp="1"/>
          </p:cNvSpPr>
          <p:nvPr>
            <p:ph type="ctrTitle" hasCustomPrompt="1"/>
          </p:nvPr>
        </p:nvSpPr>
        <p:spPr>
          <a:xfrm>
            <a:off x="802640" y="2214880"/>
            <a:ext cx="5293360" cy="1488122"/>
          </a:xfrm>
          <a:prstGeom prst="rect">
            <a:avLst/>
          </a:prstGeom>
        </p:spPr>
        <p:txBody>
          <a:bodyPr anchor="b"/>
          <a:lstStyle>
            <a:lvl1pPr algn="l">
              <a:defRPr sz="5000" b="1" i="0">
                <a:solidFill>
                  <a:schemeClr val="bg1"/>
                </a:solidFill>
                <a:latin typeface="Calibri" panose="020F0502020204030204" pitchFamily="34" charset="0"/>
                <a:cs typeface="Calibri" panose="020F0502020204030204" pitchFamily="34" charset="0"/>
              </a:defRPr>
            </a:lvl1pPr>
          </a:lstStyle>
          <a:p>
            <a:r>
              <a:rPr lang="en-GB"/>
              <a:t>Section divider</a:t>
            </a:r>
            <a:br>
              <a:rPr lang="en-GB"/>
            </a:br>
            <a:r>
              <a:rPr lang="en-GB"/>
              <a:t>title here</a:t>
            </a:r>
            <a:endParaRPr lang="en-US"/>
          </a:p>
        </p:txBody>
      </p:sp>
      <p:pic>
        <p:nvPicPr>
          <p:cNvPr id="3" name="Graphic 2">
            <a:extLst>
              <a:ext uri="{FF2B5EF4-FFF2-40B4-BE49-F238E27FC236}">
                <a16:creationId xmlns:a16="http://schemas.microsoft.com/office/drawing/2014/main" id="{CEEE135B-22A4-2E3F-62F0-F738EF30370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12993" y="5624236"/>
            <a:ext cx="1392887" cy="698605"/>
          </a:xfrm>
          <a:prstGeom prst="rect">
            <a:avLst/>
          </a:prstGeom>
        </p:spPr>
      </p:pic>
    </p:spTree>
    <p:extLst>
      <p:ext uri="{BB962C8B-B14F-4D97-AF65-F5344CB8AC3E}">
        <p14:creationId xmlns:p14="http://schemas.microsoft.com/office/powerpoint/2010/main" val="2776686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Image Change">
    <p:spTree>
      <p:nvGrpSpPr>
        <p:cNvPr id="1" name=""/>
        <p:cNvGrpSpPr/>
        <p:nvPr/>
      </p:nvGrpSpPr>
      <p:grpSpPr>
        <a:xfrm>
          <a:off x="0" y="0"/>
          <a:ext cx="0" cy="0"/>
          <a:chOff x="0" y="0"/>
          <a:chExt cx="0" cy="0"/>
        </a:xfrm>
      </p:grpSpPr>
      <p:sp>
        <p:nvSpPr>
          <p:cNvPr id="12" name="Picture Placeholder 17">
            <a:extLst>
              <a:ext uri="{FF2B5EF4-FFF2-40B4-BE49-F238E27FC236}">
                <a16:creationId xmlns:a16="http://schemas.microsoft.com/office/drawing/2014/main" id="{B9DA3D14-8A1C-5A61-0F20-6ABD6586A517}"/>
              </a:ext>
            </a:extLst>
          </p:cNvPr>
          <p:cNvSpPr>
            <a:spLocks noGrp="1"/>
          </p:cNvSpPr>
          <p:nvPr>
            <p:ph type="pic" sz="quarter" idx="14" hasCustomPrompt="1"/>
          </p:nvPr>
        </p:nvSpPr>
        <p:spPr>
          <a:xfrm>
            <a:off x="0" y="0"/>
            <a:ext cx="12192000" cy="6858000"/>
          </a:xfrm>
          <a:prstGeom prst="rect">
            <a:avLst/>
          </a:prstGeom>
          <a:solidFill>
            <a:schemeClr val="bg2"/>
          </a:solidFill>
        </p:spPr>
        <p:txBody>
          <a:bodyPr/>
          <a:lstStyle>
            <a:lvl1pPr marL="0" indent="0">
              <a:buNone/>
              <a:defRPr/>
            </a:lvl1pPr>
          </a:lstStyle>
          <a:p>
            <a:r>
              <a:rPr lang="en-US"/>
              <a:t>Click on central icon to add image</a:t>
            </a:r>
          </a:p>
        </p:txBody>
      </p:sp>
      <p:sp>
        <p:nvSpPr>
          <p:cNvPr id="11" name="Text Placeholder 10">
            <a:extLst>
              <a:ext uri="{FF2B5EF4-FFF2-40B4-BE49-F238E27FC236}">
                <a16:creationId xmlns:a16="http://schemas.microsoft.com/office/drawing/2014/main" id="{9DF560E5-4A42-3808-FB1E-B87018540E90}"/>
              </a:ext>
            </a:extLst>
          </p:cNvPr>
          <p:cNvSpPr>
            <a:spLocks noGrp="1"/>
          </p:cNvSpPr>
          <p:nvPr>
            <p:ph type="body" sz="quarter" idx="11"/>
          </p:nvPr>
        </p:nvSpPr>
        <p:spPr>
          <a:xfrm>
            <a:off x="0" y="0"/>
            <a:ext cx="3810000" cy="5038725"/>
          </a:xfrm>
          <a:prstGeom prst="rect">
            <a:avLst/>
          </a:prstGeom>
          <a:blipFill>
            <a:blip r:embed="rId2"/>
            <a:stretch>
              <a:fillRect/>
            </a:stretch>
          </a:blipFill>
        </p:spPr>
        <p:txBody>
          <a:bodyPr/>
          <a:lstStyle>
            <a:lvl1pPr>
              <a:defRPr>
                <a:noFill/>
              </a:defRPr>
            </a:lvl1pPr>
          </a:lstStyle>
          <a:p>
            <a:pPr lvl="0"/>
            <a:endParaRPr lang="en-US"/>
          </a:p>
        </p:txBody>
      </p:sp>
      <p:sp>
        <p:nvSpPr>
          <p:cNvPr id="2" name="Title 1">
            <a:extLst>
              <a:ext uri="{FF2B5EF4-FFF2-40B4-BE49-F238E27FC236}">
                <a16:creationId xmlns:a16="http://schemas.microsoft.com/office/drawing/2014/main" id="{1CBD70D7-A69D-5217-DCDD-C755BF309E77}"/>
              </a:ext>
            </a:extLst>
          </p:cNvPr>
          <p:cNvSpPr>
            <a:spLocks noGrp="1"/>
          </p:cNvSpPr>
          <p:nvPr>
            <p:ph type="ctrTitle" hasCustomPrompt="1"/>
          </p:nvPr>
        </p:nvSpPr>
        <p:spPr>
          <a:xfrm>
            <a:off x="802640" y="2214880"/>
            <a:ext cx="4998720" cy="1488122"/>
          </a:xfrm>
          <a:prstGeom prst="rect">
            <a:avLst/>
          </a:prstGeom>
        </p:spPr>
        <p:txBody>
          <a:bodyPr anchor="b"/>
          <a:lstStyle>
            <a:lvl1pPr algn="l">
              <a:defRPr sz="5000" b="1" i="0">
                <a:solidFill>
                  <a:schemeClr val="bg1"/>
                </a:solidFill>
                <a:latin typeface="Calibri" panose="020F0502020204030204" pitchFamily="34" charset="0"/>
                <a:cs typeface="Calibri" panose="020F0502020204030204" pitchFamily="34" charset="0"/>
              </a:defRPr>
            </a:lvl1pPr>
          </a:lstStyle>
          <a:p>
            <a:r>
              <a:rPr lang="en-GB"/>
              <a:t>Section divider</a:t>
            </a:r>
            <a:br>
              <a:rPr lang="en-GB"/>
            </a:br>
            <a:r>
              <a:rPr lang="en-GB"/>
              <a:t>title here</a:t>
            </a:r>
            <a:endParaRPr lang="en-US"/>
          </a:p>
        </p:txBody>
      </p:sp>
      <p:sp>
        <p:nvSpPr>
          <p:cNvPr id="3" name="Text Placeholder 6">
            <a:extLst>
              <a:ext uri="{FF2B5EF4-FFF2-40B4-BE49-F238E27FC236}">
                <a16:creationId xmlns:a16="http://schemas.microsoft.com/office/drawing/2014/main" id="{DB115D21-7CE2-9B1C-0192-324BF940BEE8}"/>
              </a:ext>
            </a:extLst>
          </p:cNvPr>
          <p:cNvSpPr>
            <a:spLocks noGrp="1"/>
          </p:cNvSpPr>
          <p:nvPr>
            <p:ph type="body" sz="quarter" idx="16" hasCustomPrompt="1"/>
          </p:nvPr>
        </p:nvSpPr>
        <p:spPr>
          <a:xfrm>
            <a:off x="802640" y="5641560"/>
            <a:ext cx="1427684" cy="718283"/>
          </a:xfrm>
          <a:prstGeom prst="rect">
            <a:avLst/>
          </a:prstGeom>
          <a:blipFill>
            <a:blip r:embed="rId3">
              <a:extLst>
                <a:ext uri="{96DAC541-7B7A-43D3-8B79-37D633B846F1}">
                  <asvg:svgBlip xmlns:asvg="http://schemas.microsoft.com/office/drawing/2016/SVG/main" r:embed="rId4"/>
                </a:ext>
              </a:extLst>
            </a:blip>
            <a:stretch>
              <a:fillRect/>
            </a:stretch>
          </a:blipFill>
        </p:spPr>
        <p:txBody>
          <a:bodyPr/>
          <a:lstStyle>
            <a:lvl1pPr marL="0" indent="0">
              <a:buFontTx/>
              <a:buNone/>
              <a:defRPr/>
            </a:lvl1pPr>
          </a:lstStyle>
          <a:p>
            <a:pPr lvl="0"/>
            <a:r>
              <a:rPr lang="en-US"/>
              <a:t> </a:t>
            </a:r>
          </a:p>
        </p:txBody>
      </p:sp>
      <p:sp>
        <p:nvSpPr>
          <p:cNvPr id="4" name="TextBox 3">
            <a:extLst>
              <a:ext uri="{FF2B5EF4-FFF2-40B4-BE49-F238E27FC236}">
                <a16:creationId xmlns:a16="http://schemas.microsoft.com/office/drawing/2014/main" id="{0E7DF8B2-535F-987D-C642-37ACA1957744}"/>
              </a:ext>
            </a:extLst>
          </p:cNvPr>
          <p:cNvSpPr txBox="1"/>
          <p:nvPr userDrawn="1"/>
        </p:nvSpPr>
        <p:spPr>
          <a:xfrm>
            <a:off x="-2006220" y="5123538"/>
            <a:ext cx="1856096" cy="1754326"/>
          </a:xfrm>
          <a:prstGeom prst="rect">
            <a:avLst/>
          </a:prstGeom>
          <a:solidFill>
            <a:srgbClr val="FF2F92"/>
          </a:solidFill>
        </p:spPr>
        <p:txBody>
          <a:bodyPr wrap="square" rtlCol="0">
            <a:spAutoFit/>
          </a:bodyPr>
          <a:lstStyle/>
          <a:p>
            <a:pPr algn="ctr"/>
            <a:r>
              <a:rPr lang="en-US">
                <a:solidFill>
                  <a:schemeClr val="bg1"/>
                </a:solidFill>
              </a:rPr>
              <a:t>Please do not move the ZSL logo. On this slide only add your background image.</a:t>
            </a:r>
          </a:p>
        </p:txBody>
      </p:sp>
    </p:spTree>
    <p:extLst>
      <p:ext uri="{BB962C8B-B14F-4D97-AF65-F5344CB8AC3E}">
        <p14:creationId xmlns:p14="http://schemas.microsoft.com/office/powerpoint/2010/main" val="2547279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Image Change x2">
    <p:spTree>
      <p:nvGrpSpPr>
        <p:cNvPr id="1" name=""/>
        <p:cNvGrpSpPr/>
        <p:nvPr/>
      </p:nvGrpSpPr>
      <p:grpSpPr>
        <a:xfrm>
          <a:off x="0" y="0"/>
          <a:ext cx="0" cy="0"/>
          <a:chOff x="0" y="0"/>
          <a:chExt cx="0" cy="0"/>
        </a:xfrm>
      </p:grpSpPr>
      <p:sp>
        <p:nvSpPr>
          <p:cNvPr id="7" name="Picture Placeholder 17">
            <a:extLst>
              <a:ext uri="{FF2B5EF4-FFF2-40B4-BE49-F238E27FC236}">
                <a16:creationId xmlns:a16="http://schemas.microsoft.com/office/drawing/2014/main" id="{43B7CA6B-4C41-E4D0-93F6-4114761D4592}"/>
              </a:ext>
            </a:extLst>
          </p:cNvPr>
          <p:cNvSpPr>
            <a:spLocks noGrp="1"/>
          </p:cNvSpPr>
          <p:nvPr>
            <p:ph type="pic" sz="quarter" idx="14" hasCustomPrompt="1"/>
          </p:nvPr>
        </p:nvSpPr>
        <p:spPr>
          <a:xfrm>
            <a:off x="0" y="0"/>
            <a:ext cx="12192000" cy="6858000"/>
          </a:xfrm>
          <a:prstGeom prst="rect">
            <a:avLst/>
          </a:prstGeom>
          <a:solidFill>
            <a:schemeClr val="bg2"/>
          </a:solidFill>
        </p:spPr>
        <p:txBody>
          <a:bodyPr/>
          <a:lstStyle>
            <a:lvl1pPr marL="0" indent="0">
              <a:buNone/>
              <a:defRPr/>
            </a:lvl1pPr>
          </a:lstStyle>
          <a:p>
            <a:r>
              <a:rPr lang="en-US"/>
              <a:t>Click on central icon to add image</a:t>
            </a:r>
          </a:p>
        </p:txBody>
      </p:sp>
      <p:sp>
        <p:nvSpPr>
          <p:cNvPr id="2" name="Title 1">
            <a:extLst>
              <a:ext uri="{FF2B5EF4-FFF2-40B4-BE49-F238E27FC236}">
                <a16:creationId xmlns:a16="http://schemas.microsoft.com/office/drawing/2014/main" id="{1CBD70D7-A69D-5217-DCDD-C755BF309E77}"/>
              </a:ext>
            </a:extLst>
          </p:cNvPr>
          <p:cNvSpPr>
            <a:spLocks noGrp="1"/>
          </p:cNvSpPr>
          <p:nvPr>
            <p:ph type="ctrTitle" hasCustomPrompt="1"/>
          </p:nvPr>
        </p:nvSpPr>
        <p:spPr>
          <a:xfrm>
            <a:off x="802640" y="2214880"/>
            <a:ext cx="4795520" cy="1488122"/>
          </a:xfrm>
          <a:prstGeom prst="rect">
            <a:avLst/>
          </a:prstGeom>
        </p:spPr>
        <p:txBody>
          <a:bodyPr anchor="b"/>
          <a:lstStyle>
            <a:lvl1pPr algn="l">
              <a:defRPr sz="5000" b="1" i="0">
                <a:solidFill>
                  <a:schemeClr val="bg1"/>
                </a:solidFill>
                <a:latin typeface="Calibri" panose="020F0502020204030204" pitchFamily="34" charset="0"/>
                <a:cs typeface="Calibri" panose="020F0502020204030204" pitchFamily="34" charset="0"/>
              </a:defRPr>
            </a:lvl1pPr>
          </a:lstStyle>
          <a:p>
            <a:r>
              <a:rPr lang="en-GB"/>
              <a:t>Section divider</a:t>
            </a:r>
            <a:br>
              <a:rPr lang="en-GB"/>
            </a:br>
            <a:r>
              <a:rPr lang="en-GB"/>
              <a:t>title here</a:t>
            </a:r>
            <a:endParaRPr lang="en-US"/>
          </a:p>
        </p:txBody>
      </p:sp>
      <p:sp>
        <p:nvSpPr>
          <p:cNvPr id="6" name="Picture Placeholder 5">
            <a:extLst>
              <a:ext uri="{FF2B5EF4-FFF2-40B4-BE49-F238E27FC236}">
                <a16:creationId xmlns:a16="http://schemas.microsoft.com/office/drawing/2014/main" id="{545903F4-6CDC-2AD0-0E78-4425F03DB9D4}"/>
              </a:ext>
            </a:extLst>
          </p:cNvPr>
          <p:cNvSpPr>
            <a:spLocks noGrp="1"/>
          </p:cNvSpPr>
          <p:nvPr>
            <p:ph type="pic" sz="quarter" idx="10"/>
          </p:nvPr>
        </p:nvSpPr>
        <p:spPr>
          <a:xfrm>
            <a:off x="6329680" y="777240"/>
            <a:ext cx="5323840" cy="5303520"/>
          </a:xfrm>
          <a:custGeom>
            <a:avLst/>
            <a:gdLst>
              <a:gd name="connsiteX0" fmla="*/ 2783840 w 5567680"/>
              <a:gd name="connsiteY0" fmla="*/ 0 h 5567680"/>
              <a:gd name="connsiteX1" fmla="*/ 5567680 w 5567680"/>
              <a:gd name="connsiteY1" fmla="*/ 2783840 h 5567680"/>
              <a:gd name="connsiteX2" fmla="*/ 2783840 w 5567680"/>
              <a:gd name="connsiteY2" fmla="*/ 5567680 h 5567680"/>
              <a:gd name="connsiteX3" fmla="*/ 0 w 5567680"/>
              <a:gd name="connsiteY3" fmla="*/ 2783840 h 5567680"/>
              <a:gd name="connsiteX4" fmla="*/ 2783840 w 5567680"/>
              <a:gd name="connsiteY4" fmla="*/ 0 h 556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7680" h="5567680">
                <a:moveTo>
                  <a:pt x="2783840" y="0"/>
                </a:moveTo>
                <a:cubicBezTo>
                  <a:pt x="4321312" y="0"/>
                  <a:pt x="5567680" y="1246368"/>
                  <a:pt x="5567680" y="2783840"/>
                </a:cubicBezTo>
                <a:cubicBezTo>
                  <a:pt x="5567680" y="4321312"/>
                  <a:pt x="4321312" y="5567680"/>
                  <a:pt x="2783840" y="5567680"/>
                </a:cubicBezTo>
                <a:cubicBezTo>
                  <a:pt x="1246368" y="5567680"/>
                  <a:pt x="0" y="4321312"/>
                  <a:pt x="0" y="2783840"/>
                </a:cubicBezTo>
                <a:cubicBezTo>
                  <a:pt x="0" y="1246368"/>
                  <a:pt x="1246368" y="0"/>
                  <a:pt x="2783840" y="0"/>
                </a:cubicBezTo>
                <a:close/>
              </a:path>
            </a:pathLst>
          </a:custGeom>
        </p:spPr>
        <p:txBody>
          <a:bodyPr wrap="square">
            <a:noAutofit/>
          </a:bodyPr>
          <a:lstStyle/>
          <a:p>
            <a:endParaRPr lang="en-US"/>
          </a:p>
        </p:txBody>
      </p:sp>
      <p:sp>
        <p:nvSpPr>
          <p:cNvPr id="3" name="Text Placeholder 6">
            <a:extLst>
              <a:ext uri="{FF2B5EF4-FFF2-40B4-BE49-F238E27FC236}">
                <a16:creationId xmlns:a16="http://schemas.microsoft.com/office/drawing/2014/main" id="{E9FA94A0-D793-D56A-130F-780FF60319A5}"/>
              </a:ext>
            </a:extLst>
          </p:cNvPr>
          <p:cNvSpPr>
            <a:spLocks noGrp="1"/>
          </p:cNvSpPr>
          <p:nvPr>
            <p:ph type="body" sz="quarter" idx="16" hasCustomPrompt="1"/>
          </p:nvPr>
        </p:nvSpPr>
        <p:spPr>
          <a:xfrm>
            <a:off x="802640" y="5641560"/>
            <a:ext cx="1427684" cy="718283"/>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a:lvl1pPr>
          </a:lstStyle>
          <a:p>
            <a:pPr lvl="0"/>
            <a:r>
              <a:rPr lang="en-US"/>
              <a:t> </a:t>
            </a:r>
          </a:p>
        </p:txBody>
      </p:sp>
      <p:sp>
        <p:nvSpPr>
          <p:cNvPr id="4" name="TextBox 3">
            <a:extLst>
              <a:ext uri="{FF2B5EF4-FFF2-40B4-BE49-F238E27FC236}">
                <a16:creationId xmlns:a16="http://schemas.microsoft.com/office/drawing/2014/main" id="{92DB335E-EC94-0F75-D0B3-826CE9EB1584}"/>
              </a:ext>
            </a:extLst>
          </p:cNvPr>
          <p:cNvSpPr txBox="1"/>
          <p:nvPr userDrawn="1"/>
        </p:nvSpPr>
        <p:spPr>
          <a:xfrm>
            <a:off x="-2006220" y="5123538"/>
            <a:ext cx="1856096" cy="1754326"/>
          </a:xfrm>
          <a:prstGeom prst="rect">
            <a:avLst/>
          </a:prstGeom>
          <a:solidFill>
            <a:srgbClr val="FF2F92"/>
          </a:solidFill>
        </p:spPr>
        <p:txBody>
          <a:bodyPr wrap="square" rtlCol="0">
            <a:spAutoFit/>
          </a:bodyPr>
          <a:lstStyle/>
          <a:p>
            <a:pPr algn="ctr"/>
            <a:r>
              <a:rPr lang="en-US">
                <a:solidFill>
                  <a:schemeClr val="bg1"/>
                </a:solidFill>
              </a:rPr>
              <a:t>Please do not move the ZSL logo. On this slide only add your background image.</a:t>
            </a:r>
          </a:p>
        </p:txBody>
      </p:sp>
    </p:spTree>
    <p:extLst>
      <p:ext uri="{BB962C8B-B14F-4D97-AF65-F5344CB8AC3E}">
        <p14:creationId xmlns:p14="http://schemas.microsoft.com/office/powerpoint/2010/main" val="2687489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 Seagras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144B27-9C09-8DF1-71E7-D534DDDE4AC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BD70D7-A69D-5217-DCDD-C755BF309E77}"/>
              </a:ext>
            </a:extLst>
          </p:cNvPr>
          <p:cNvSpPr>
            <a:spLocks noGrp="1"/>
          </p:cNvSpPr>
          <p:nvPr>
            <p:ph type="ctrTitle" hasCustomPrompt="1"/>
          </p:nvPr>
        </p:nvSpPr>
        <p:spPr>
          <a:xfrm>
            <a:off x="802640" y="2684939"/>
            <a:ext cx="5293360" cy="1488122"/>
          </a:xfrm>
          <a:prstGeom prst="rect">
            <a:avLst/>
          </a:prstGeom>
        </p:spPr>
        <p:txBody>
          <a:bodyPr anchor="b"/>
          <a:lstStyle>
            <a:lvl1pPr algn="l">
              <a:defRPr sz="5000" b="1" i="0">
                <a:solidFill>
                  <a:schemeClr val="bg1"/>
                </a:solidFill>
                <a:latin typeface="Calibri" panose="020F0502020204030204" pitchFamily="34" charset="0"/>
                <a:cs typeface="Calibri" panose="020F0502020204030204" pitchFamily="34" charset="0"/>
              </a:defRPr>
            </a:lvl1pPr>
          </a:lstStyle>
          <a:p>
            <a:r>
              <a:rPr lang="en-GB"/>
              <a:t>Section divider</a:t>
            </a:r>
            <a:br>
              <a:rPr lang="en-GB"/>
            </a:br>
            <a:r>
              <a:rPr lang="en-GB"/>
              <a:t>title here</a:t>
            </a:r>
            <a:endParaRPr lang="en-US"/>
          </a:p>
        </p:txBody>
      </p:sp>
      <p:pic>
        <p:nvPicPr>
          <p:cNvPr id="3" name="Picture 3">
            <a:extLst>
              <a:ext uri="{FF2B5EF4-FFF2-40B4-BE49-F238E27FC236}">
                <a16:creationId xmlns:a16="http://schemas.microsoft.com/office/drawing/2014/main" id="{F56358EA-D671-4249-5BA0-DB831DEAD4E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415344" y="539363"/>
            <a:ext cx="1883460" cy="944655"/>
          </a:xfrm>
          <a:prstGeom prst="rect">
            <a:avLst/>
          </a:prstGeom>
        </p:spPr>
      </p:pic>
    </p:spTree>
    <p:extLst>
      <p:ext uri="{BB962C8B-B14F-4D97-AF65-F5344CB8AC3E}">
        <p14:creationId xmlns:p14="http://schemas.microsoft.com/office/powerpoint/2010/main" val="10178508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Divider - Tig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144B27-9C09-8DF1-71E7-D534DDDE4AC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BD70D7-A69D-5217-DCDD-C755BF309E77}"/>
              </a:ext>
            </a:extLst>
          </p:cNvPr>
          <p:cNvSpPr>
            <a:spLocks noGrp="1"/>
          </p:cNvSpPr>
          <p:nvPr>
            <p:ph type="ctrTitle" hasCustomPrompt="1"/>
          </p:nvPr>
        </p:nvSpPr>
        <p:spPr>
          <a:xfrm>
            <a:off x="802640" y="2684939"/>
            <a:ext cx="5293360" cy="1488122"/>
          </a:xfrm>
          <a:prstGeom prst="rect">
            <a:avLst/>
          </a:prstGeom>
        </p:spPr>
        <p:txBody>
          <a:bodyPr anchor="b"/>
          <a:lstStyle>
            <a:lvl1pPr algn="l">
              <a:defRPr sz="5000" b="1" i="0">
                <a:solidFill>
                  <a:schemeClr val="bg1"/>
                </a:solidFill>
                <a:latin typeface="Calibri" panose="020F0502020204030204" pitchFamily="34" charset="0"/>
                <a:cs typeface="Calibri" panose="020F0502020204030204" pitchFamily="34" charset="0"/>
              </a:defRPr>
            </a:lvl1pPr>
          </a:lstStyle>
          <a:p>
            <a:r>
              <a:rPr lang="en-GB"/>
              <a:t>Section divider</a:t>
            </a:r>
            <a:br>
              <a:rPr lang="en-GB"/>
            </a:br>
            <a:r>
              <a:rPr lang="en-GB"/>
              <a:t>title here</a:t>
            </a:r>
            <a:endParaRPr lang="en-US"/>
          </a:p>
        </p:txBody>
      </p:sp>
      <p:pic>
        <p:nvPicPr>
          <p:cNvPr id="3" name="Picture 3">
            <a:extLst>
              <a:ext uri="{FF2B5EF4-FFF2-40B4-BE49-F238E27FC236}">
                <a16:creationId xmlns:a16="http://schemas.microsoft.com/office/drawing/2014/main" id="{39D50660-B2BC-4141-75F5-A74396139DB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415344" y="539363"/>
            <a:ext cx="1883460" cy="944655"/>
          </a:xfrm>
          <a:prstGeom prst="rect">
            <a:avLst/>
          </a:prstGeom>
        </p:spPr>
      </p:pic>
    </p:spTree>
    <p:extLst>
      <p:ext uri="{BB962C8B-B14F-4D97-AF65-F5344CB8AC3E}">
        <p14:creationId xmlns:p14="http://schemas.microsoft.com/office/powerpoint/2010/main" val="1394765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Divider - Ocea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144B27-9C09-8DF1-71E7-D534DDDE4AC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BD70D7-A69D-5217-DCDD-C755BF309E77}"/>
              </a:ext>
            </a:extLst>
          </p:cNvPr>
          <p:cNvSpPr>
            <a:spLocks noGrp="1"/>
          </p:cNvSpPr>
          <p:nvPr>
            <p:ph type="ctrTitle" hasCustomPrompt="1"/>
          </p:nvPr>
        </p:nvSpPr>
        <p:spPr>
          <a:xfrm>
            <a:off x="802640" y="2684939"/>
            <a:ext cx="5293360" cy="1488122"/>
          </a:xfrm>
          <a:prstGeom prst="rect">
            <a:avLst/>
          </a:prstGeom>
        </p:spPr>
        <p:txBody>
          <a:bodyPr anchor="b"/>
          <a:lstStyle>
            <a:lvl1pPr algn="l">
              <a:defRPr sz="5000" b="1" i="0">
                <a:solidFill>
                  <a:schemeClr val="bg1"/>
                </a:solidFill>
                <a:latin typeface="Calibri" panose="020F0502020204030204" pitchFamily="34" charset="0"/>
                <a:cs typeface="Calibri" panose="020F0502020204030204" pitchFamily="34" charset="0"/>
              </a:defRPr>
            </a:lvl1pPr>
          </a:lstStyle>
          <a:p>
            <a:r>
              <a:rPr lang="en-GB"/>
              <a:t>Section divider</a:t>
            </a:r>
            <a:br>
              <a:rPr lang="en-GB"/>
            </a:br>
            <a:r>
              <a:rPr lang="en-GB"/>
              <a:t>title here</a:t>
            </a:r>
            <a:endParaRPr lang="en-US"/>
          </a:p>
        </p:txBody>
      </p:sp>
      <p:pic>
        <p:nvPicPr>
          <p:cNvPr id="3" name="Picture 3">
            <a:extLst>
              <a:ext uri="{FF2B5EF4-FFF2-40B4-BE49-F238E27FC236}">
                <a16:creationId xmlns:a16="http://schemas.microsoft.com/office/drawing/2014/main" id="{52E56CA0-EBCB-5206-5A79-03A2011AE94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415344" y="539363"/>
            <a:ext cx="1883460" cy="944655"/>
          </a:xfrm>
          <a:prstGeom prst="rect">
            <a:avLst/>
          </a:prstGeom>
        </p:spPr>
      </p:pic>
    </p:spTree>
    <p:extLst>
      <p:ext uri="{BB962C8B-B14F-4D97-AF65-F5344CB8AC3E}">
        <p14:creationId xmlns:p14="http://schemas.microsoft.com/office/powerpoint/2010/main" val="15589140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Divider - Geck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144B27-9C09-8DF1-71E7-D534DDDE4AC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BD70D7-A69D-5217-DCDD-C755BF309E77}"/>
              </a:ext>
            </a:extLst>
          </p:cNvPr>
          <p:cNvSpPr>
            <a:spLocks noGrp="1"/>
          </p:cNvSpPr>
          <p:nvPr>
            <p:ph type="ctrTitle" hasCustomPrompt="1"/>
          </p:nvPr>
        </p:nvSpPr>
        <p:spPr>
          <a:xfrm>
            <a:off x="802640" y="2684939"/>
            <a:ext cx="5293360" cy="1488122"/>
          </a:xfrm>
          <a:prstGeom prst="rect">
            <a:avLst/>
          </a:prstGeom>
        </p:spPr>
        <p:txBody>
          <a:bodyPr anchor="b"/>
          <a:lstStyle>
            <a:lvl1pPr algn="l">
              <a:defRPr sz="5000" b="1" i="0">
                <a:solidFill>
                  <a:schemeClr val="bg1"/>
                </a:solidFill>
                <a:latin typeface="Calibri" panose="020F0502020204030204" pitchFamily="34" charset="0"/>
                <a:cs typeface="Calibri" panose="020F0502020204030204" pitchFamily="34" charset="0"/>
              </a:defRPr>
            </a:lvl1pPr>
          </a:lstStyle>
          <a:p>
            <a:r>
              <a:rPr lang="en-GB"/>
              <a:t>Section divider</a:t>
            </a:r>
            <a:br>
              <a:rPr lang="en-GB"/>
            </a:br>
            <a:r>
              <a:rPr lang="en-GB"/>
              <a:t>title here</a:t>
            </a:r>
            <a:endParaRPr lang="en-US"/>
          </a:p>
        </p:txBody>
      </p:sp>
      <p:pic>
        <p:nvPicPr>
          <p:cNvPr id="3" name="Picture 3">
            <a:extLst>
              <a:ext uri="{FF2B5EF4-FFF2-40B4-BE49-F238E27FC236}">
                <a16:creationId xmlns:a16="http://schemas.microsoft.com/office/drawing/2014/main" id="{7EBF02F0-2B33-1618-1791-DD97A5B4FF4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415344" y="539363"/>
            <a:ext cx="1883460" cy="944655"/>
          </a:xfrm>
          <a:prstGeom prst="rect">
            <a:avLst/>
          </a:prstGeom>
        </p:spPr>
      </p:pic>
    </p:spTree>
    <p:extLst>
      <p:ext uri="{BB962C8B-B14F-4D97-AF65-F5344CB8AC3E}">
        <p14:creationId xmlns:p14="http://schemas.microsoft.com/office/powerpoint/2010/main" val="3531059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Divider - Red Pand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144B27-9C09-8DF1-71E7-D534DDDE4AC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BD70D7-A69D-5217-DCDD-C755BF309E77}"/>
              </a:ext>
            </a:extLst>
          </p:cNvPr>
          <p:cNvSpPr>
            <a:spLocks noGrp="1"/>
          </p:cNvSpPr>
          <p:nvPr>
            <p:ph type="ctrTitle" hasCustomPrompt="1"/>
          </p:nvPr>
        </p:nvSpPr>
        <p:spPr>
          <a:xfrm>
            <a:off x="802640" y="2684939"/>
            <a:ext cx="5293360" cy="1488122"/>
          </a:xfrm>
          <a:prstGeom prst="rect">
            <a:avLst/>
          </a:prstGeom>
        </p:spPr>
        <p:txBody>
          <a:bodyPr anchor="b"/>
          <a:lstStyle>
            <a:lvl1pPr algn="l">
              <a:defRPr sz="5000" b="1" i="0">
                <a:solidFill>
                  <a:schemeClr val="bg1"/>
                </a:solidFill>
                <a:latin typeface="Calibri" panose="020F0502020204030204" pitchFamily="34" charset="0"/>
                <a:cs typeface="Calibri" panose="020F0502020204030204" pitchFamily="34" charset="0"/>
              </a:defRPr>
            </a:lvl1pPr>
          </a:lstStyle>
          <a:p>
            <a:r>
              <a:rPr lang="en-GB"/>
              <a:t>Section divider</a:t>
            </a:r>
            <a:br>
              <a:rPr lang="en-GB"/>
            </a:br>
            <a:r>
              <a:rPr lang="en-GB"/>
              <a:t>title here</a:t>
            </a:r>
            <a:endParaRPr lang="en-US"/>
          </a:p>
        </p:txBody>
      </p:sp>
      <p:pic>
        <p:nvPicPr>
          <p:cNvPr id="3" name="Picture 3">
            <a:extLst>
              <a:ext uri="{FF2B5EF4-FFF2-40B4-BE49-F238E27FC236}">
                <a16:creationId xmlns:a16="http://schemas.microsoft.com/office/drawing/2014/main" id="{CA045AB6-8823-3803-6795-AE02FA84C06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415344" y="539363"/>
            <a:ext cx="1883460" cy="944655"/>
          </a:xfrm>
          <a:prstGeom prst="rect">
            <a:avLst/>
          </a:prstGeom>
        </p:spPr>
      </p:pic>
    </p:spTree>
    <p:extLst>
      <p:ext uri="{BB962C8B-B14F-4D97-AF65-F5344CB8AC3E}">
        <p14:creationId xmlns:p14="http://schemas.microsoft.com/office/powerpoint/2010/main" val="5381849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Divider - Sk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144B27-9C09-8DF1-71E7-D534DDDE4AC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BD70D7-A69D-5217-DCDD-C755BF309E77}"/>
              </a:ext>
            </a:extLst>
          </p:cNvPr>
          <p:cNvSpPr>
            <a:spLocks noGrp="1"/>
          </p:cNvSpPr>
          <p:nvPr>
            <p:ph type="ctrTitle" hasCustomPrompt="1"/>
          </p:nvPr>
        </p:nvSpPr>
        <p:spPr>
          <a:xfrm>
            <a:off x="802640" y="2684939"/>
            <a:ext cx="5293360" cy="1488122"/>
          </a:xfrm>
          <a:prstGeom prst="rect">
            <a:avLst/>
          </a:prstGeom>
        </p:spPr>
        <p:txBody>
          <a:bodyPr anchor="b"/>
          <a:lstStyle>
            <a:lvl1pPr algn="l">
              <a:defRPr sz="5000" b="1" i="0">
                <a:solidFill>
                  <a:schemeClr val="bg1"/>
                </a:solidFill>
                <a:latin typeface="Calibri" panose="020F0502020204030204" pitchFamily="34" charset="0"/>
                <a:cs typeface="Calibri" panose="020F0502020204030204" pitchFamily="34" charset="0"/>
              </a:defRPr>
            </a:lvl1pPr>
          </a:lstStyle>
          <a:p>
            <a:r>
              <a:rPr lang="en-GB"/>
              <a:t>Section divider</a:t>
            </a:r>
            <a:br>
              <a:rPr lang="en-GB"/>
            </a:br>
            <a:r>
              <a:rPr lang="en-GB"/>
              <a:t>title here</a:t>
            </a:r>
            <a:endParaRPr lang="en-US"/>
          </a:p>
        </p:txBody>
      </p:sp>
      <p:pic>
        <p:nvPicPr>
          <p:cNvPr id="3" name="Picture 3">
            <a:extLst>
              <a:ext uri="{FF2B5EF4-FFF2-40B4-BE49-F238E27FC236}">
                <a16:creationId xmlns:a16="http://schemas.microsoft.com/office/drawing/2014/main" id="{08960177-B557-2851-155A-6E5298FC5F1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415344" y="539363"/>
            <a:ext cx="1883460" cy="944655"/>
          </a:xfrm>
          <a:prstGeom prst="rect">
            <a:avLst/>
          </a:prstGeom>
        </p:spPr>
      </p:pic>
    </p:spTree>
    <p:extLst>
      <p:ext uri="{BB962C8B-B14F-4D97-AF65-F5344CB8AC3E}">
        <p14:creationId xmlns:p14="http://schemas.microsoft.com/office/powerpoint/2010/main" val="2338430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EBCB9E-4545-2842-2AEA-CDBC28F48B4E}"/>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5E07B167-3568-3FA2-FF0E-DE4F0DD6C9DD}"/>
              </a:ext>
            </a:extLst>
          </p:cNvPr>
          <p:cNvSpPr>
            <a:spLocks noGrp="1"/>
          </p:cNvSpPr>
          <p:nvPr>
            <p:ph type="body" sz="quarter" idx="11" hasCustomPrompt="1"/>
          </p:nvPr>
        </p:nvSpPr>
        <p:spPr>
          <a:xfrm>
            <a:off x="912991" y="3549857"/>
            <a:ext cx="4483098" cy="1384995"/>
          </a:xfrm>
          <a:prstGeom prst="rect">
            <a:avLst/>
          </a:prstGeom>
        </p:spPr>
        <p:txBody>
          <a:bodyPr wrap="square" lIns="0" tIns="0" rIns="0" bIns="0">
            <a:spAutoFit/>
          </a:bodyPr>
          <a:lstStyle>
            <a:lvl1pPr marL="0" indent="0">
              <a:lnSpc>
                <a:spcPct val="90000"/>
              </a:lnSpc>
              <a:spcBef>
                <a:spcPts val="0"/>
              </a:spcBef>
              <a:buFontTx/>
              <a:buNone/>
              <a:defRPr sz="5000" b="1">
                <a:solidFill>
                  <a:schemeClr val="bg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GB"/>
              <a:t>Title here </a:t>
            </a:r>
            <a:br>
              <a:rPr lang="en-GB"/>
            </a:br>
            <a:r>
              <a:rPr lang="en-GB"/>
              <a:t>over two lines</a:t>
            </a:r>
            <a:endParaRPr lang="en-US"/>
          </a:p>
        </p:txBody>
      </p:sp>
      <p:sp>
        <p:nvSpPr>
          <p:cNvPr id="3" name="Subtitle 2">
            <a:extLst>
              <a:ext uri="{FF2B5EF4-FFF2-40B4-BE49-F238E27FC236}">
                <a16:creationId xmlns:a16="http://schemas.microsoft.com/office/drawing/2014/main" id="{17CC8941-F8BF-CD79-C7BD-2EB57769657A}"/>
              </a:ext>
            </a:extLst>
          </p:cNvPr>
          <p:cNvSpPr>
            <a:spLocks noGrp="1"/>
          </p:cNvSpPr>
          <p:nvPr>
            <p:ph type="subTitle" idx="1" hasCustomPrompt="1"/>
          </p:nvPr>
        </p:nvSpPr>
        <p:spPr>
          <a:xfrm>
            <a:off x="912991" y="5151700"/>
            <a:ext cx="4483098" cy="346249"/>
          </a:xfrm>
          <a:prstGeom prst="rect">
            <a:avLst/>
          </a:prstGeom>
        </p:spPr>
        <p:txBody>
          <a:bodyPr wrap="square" lIns="0" tIns="0" rIns="0" bIns="0">
            <a:sp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a:t>
            </a:r>
            <a:endParaRPr lang="en-US"/>
          </a:p>
        </p:txBody>
      </p:sp>
      <p:sp>
        <p:nvSpPr>
          <p:cNvPr id="7" name="Text Placeholder 8">
            <a:extLst>
              <a:ext uri="{FF2B5EF4-FFF2-40B4-BE49-F238E27FC236}">
                <a16:creationId xmlns:a16="http://schemas.microsoft.com/office/drawing/2014/main" id="{515DB6F0-25B8-448B-C1D2-78150B371ECE}"/>
              </a:ext>
            </a:extLst>
          </p:cNvPr>
          <p:cNvSpPr>
            <a:spLocks noGrp="1"/>
          </p:cNvSpPr>
          <p:nvPr>
            <p:ph type="body" sz="quarter" idx="12" hasCustomPrompt="1"/>
          </p:nvPr>
        </p:nvSpPr>
        <p:spPr>
          <a:xfrm>
            <a:off x="912991" y="6256478"/>
            <a:ext cx="807829" cy="166199"/>
          </a:xfrm>
          <a:prstGeom prst="rect">
            <a:avLst/>
          </a:prstGeom>
        </p:spPr>
        <p:txBody>
          <a:bodyPr wrap="square" lIns="0" tIns="0" rIns="0" bIns="0">
            <a:spAutoFit/>
          </a:bodyPr>
          <a:lstStyle>
            <a:lvl1pPr marL="0" indent="0">
              <a:buNone/>
              <a:defRPr sz="1200">
                <a:solidFill>
                  <a:schemeClr val="bg1"/>
                </a:solidFill>
              </a:defRPr>
            </a:lvl1pPr>
          </a:lstStyle>
          <a:p>
            <a:pPr lvl="0"/>
            <a:r>
              <a:rPr lang="en-GB"/>
              <a:t>17/01/2023</a:t>
            </a:r>
            <a:endParaRPr lang="en-US"/>
          </a:p>
        </p:txBody>
      </p:sp>
      <p:sp>
        <p:nvSpPr>
          <p:cNvPr id="15" name="Text Placeholder 14">
            <a:extLst>
              <a:ext uri="{FF2B5EF4-FFF2-40B4-BE49-F238E27FC236}">
                <a16:creationId xmlns:a16="http://schemas.microsoft.com/office/drawing/2014/main" id="{020C7672-E847-EFB5-4246-29BA641B869D}"/>
              </a:ext>
            </a:extLst>
          </p:cNvPr>
          <p:cNvSpPr>
            <a:spLocks noGrp="1"/>
          </p:cNvSpPr>
          <p:nvPr>
            <p:ph type="body" sz="quarter" idx="13" hasCustomPrompt="1"/>
          </p:nvPr>
        </p:nvSpPr>
        <p:spPr>
          <a:xfrm>
            <a:off x="1787673" y="6256478"/>
            <a:ext cx="1692275" cy="166199"/>
          </a:xfrm>
          <a:prstGeom prst="rect">
            <a:avLst/>
          </a:prstGeom>
        </p:spPr>
        <p:txBody>
          <a:bodyPr lIns="0" tIns="0" rIns="0" bIns="0">
            <a:spAutoFit/>
          </a:bodyPr>
          <a:lstStyle>
            <a:lvl1pPr marL="0" indent="0">
              <a:buFontTx/>
              <a:buNone/>
              <a:defRPr sz="1200">
                <a:solidFill>
                  <a:schemeClr val="bg1"/>
                </a:solidFill>
              </a:defRPr>
            </a:lvl1pPr>
          </a:lstStyle>
          <a:p>
            <a:pPr lvl="0"/>
            <a:r>
              <a:rPr lang="en-US" sz="1200"/>
              <a:t>|  Version</a:t>
            </a:r>
            <a:endParaRPr lang="en-US"/>
          </a:p>
        </p:txBody>
      </p:sp>
      <p:pic>
        <p:nvPicPr>
          <p:cNvPr id="2" name="Graphic 1">
            <a:extLst>
              <a:ext uri="{FF2B5EF4-FFF2-40B4-BE49-F238E27FC236}">
                <a16:creationId xmlns:a16="http://schemas.microsoft.com/office/drawing/2014/main" id="{3D94928E-EA3C-2CB8-2779-43C33FD7C9A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97089" y="723563"/>
            <a:ext cx="1934125" cy="970065"/>
          </a:xfrm>
          <a:prstGeom prst="rect">
            <a:avLst/>
          </a:prstGeom>
        </p:spPr>
      </p:pic>
    </p:spTree>
    <p:extLst>
      <p:ext uri="{BB962C8B-B14F-4D97-AF65-F5344CB8AC3E}">
        <p14:creationId xmlns:p14="http://schemas.microsoft.com/office/powerpoint/2010/main" val="15266505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Divider - Butterf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144B27-9C09-8DF1-71E7-D534DDDE4AC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BD70D7-A69D-5217-DCDD-C755BF309E77}"/>
              </a:ext>
            </a:extLst>
          </p:cNvPr>
          <p:cNvSpPr>
            <a:spLocks noGrp="1"/>
          </p:cNvSpPr>
          <p:nvPr>
            <p:ph type="ctrTitle" hasCustomPrompt="1"/>
          </p:nvPr>
        </p:nvSpPr>
        <p:spPr>
          <a:xfrm>
            <a:off x="802640" y="2684939"/>
            <a:ext cx="5293360" cy="1488122"/>
          </a:xfrm>
          <a:prstGeom prst="rect">
            <a:avLst/>
          </a:prstGeom>
        </p:spPr>
        <p:txBody>
          <a:bodyPr anchor="b"/>
          <a:lstStyle>
            <a:lvl1pPr algn="l">
              <a:defRPr sz="5000" b="1" i="0">
                <a:solidFill>
                  <a:schemeClr val="bg1"/>
                </a:solidFill>
                <a:latin typeface="Calibri" panose="020F0502020204030204" pitchFamily="34" charset="0"/>
                <a:cs typeface="Calibri" panose="020F0502020204030204" pitchFamily="34" charset="0"/>
              </a:defRPr>
            </a:lvl1pPr>
          </a:lstStyle>
          <a:p>
            <a:r>
              <a:rPr lang="en-GB"/>
              <a:t>Section divider</a:t>
            </a:r>
            <a:br>
              <a:rPr lang="en-GB"/>
            </a:br>
            <a:r>
              <a:rPr lang="en-GB"/>
              <a:t>title here</a:t>
            </a:r>
            <a:endParaRPr lang="en-US"/>
          </a:p>
        </p:txBody>
      </p:sp>
      <p:pic>
        <p:nvPicPr>
          <p:cNvPr id="3" name="Picture 3">
            <a:extLst>
              <a:ext uri="{FF2B5EF4-FFF2-40B4-BE49-F238E27FC236}">
                <a16:creationId xmlns:a16="http://schemas.microsoft.com/office/drawing/2014/main" id="{8E0317A0-5966-6D82-C80C-300704D6FE9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415344" y="539363"/>
            <a:ext cx="1883460" cy="944655"/>
          </a:xfrm>
          <a:prstGeom prst="rect">
            <a:avLst/>
          </a:prstGeom>
        </p:spPr>
      </p:pic>
    </p:spTree>
    <p:extLst>
      <p:ext uri="{BB962C8B-B14F-4D97-AF65-F5344CB8AC3E}">
        <p14:creationId xmlns:p14="http://schemas.microsoft.com/office/powerpoint/2010/main" val="2483012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Divider - Flaming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144B27-9C09-8DF1-71E7-D534DDDE4AC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BD70D7-A69D-5217-DCDD-C755BF309E77}"/>
              </a:ext>
            </a:extLst>
          </p:cNvPr>
          <p:cNvSpPr>
            <a:spLocks noGrp="1"/>
          </p:cNvSpPr>
          <p:nvPr>
            <p:ph type="ctrTitle" hasCustomPrompt="1"/>
          </p:nvPr>
        </p:nvSpPr>
        <p:spPr>
          <a:xfrm>
            <a:off x="802640" y="2684939"/>
            <a:ext cx="5293360" cy="1488122"/>
          </a:xfrm>
          <a:prstGeom prst="rect">
            <a:avLst/>
          </a:prstGeom>
        </p:spPr>
        <p:txBody>
          <a:bodyPr anchor="b"/>
          <a:lstStyle>
            <a:lvl1pPr algn="l">
              <a:defRPr sz="5000" b="1" i="0">
                <a:solidFill>
                  <a:schemeClr val="bg1"/>
                </a:solidFill>
                <a:latin typeface="Calibri" panose="020F0502020204030204" pitchFamily="34" charset="0"/>
                <a:cs typeface="Calibri" panose="020F0502020204030204" pitchFamily="34" charset="0"/>
              </a:defRPr>
            </a:lvl1pPr>
          </a:lstStyle>
          <a:p>
            <a:r>
              <a:rPr lang="en-GB"/>
              <a:t>Section divider</a:t>
            </a:r>
            <a:br>
              <a:rPr lang="en-GB"/>
            </a:br>
            <a:r>
              <a:rPr lang="en-GB"/>
              <a:t>title here</a:t>
            </a:r>
            <a:endParaRPr lang="en-US"/>
          </a:p>
        </p:txBody>
      </p:sp>
      <p:pic>
        <p:nvPicPr>
          <p:cNvPr id="3" name="Picture 3">
            <a:extLst>
              <a:ext uri="{FF2B5EF4-FFF2-40B4-BE49-F238E27FC236}">
                <a16:creationId xmlns:a16="http://schemas.microsoft.com/office/drawing/2014/main" id="{6A37CB03-0CF8-7DE8-9615-B922BAA3BD0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415344" y="539363"/>
            <a:ext cx="1883460" cy="944655"/>
          </a:xfrm>
          <a:prstGeom prst="rect">
            <a:avLst/>
          </a:prstGeom>
        </p:spPr>
      </p:pic>
    </p:spTree>
    <p:extLst>
      <p:ext uri="{BB962C8B-B14F-4D97-AF65-F5344CB8AC3E}">
        <p14:creationId xmlns:p14="http://schemas.microsoft.com/office/powerpoint/2010/main" val="7537675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rge and mai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F25F1D-A59B-D9C5-A453-A4536456737F}"/>
              </a:ext>
            </a:extLst>
          </p:cNvPr>
          <p:cNvSpPr>
            <a:spLocks noGrp="1"/>
          </p:cNvSpPr>
          <p:nvPr>
            <p:ph type="title" hasCustomPrompt="1"/>
          </p:nvPr>
        </p:nvSpPr>
        <p:spPr>
          <a:xfrm>
            <a:off x="452120" y="538480"/>
            <a:ext cx="8387080" cy="599440"/>
          </a:xfrm>
          <a:prstGeom prst="rect">
            <a:avLst/>
          </a:prstGeom>
        </p:spPr>
        <p:txBody>
          <a:bodyPr/>
          <a:lstStyle>
            <a:lvl1pPr>
              <a:defRPr sz="4000" b="1" i="0">
                <a:solidFill>
                  <a:schemeClr val="tx2"/>
                </a:solidFill>
                <a:latin typeface="Calibri" panose="020F0502020204030204" pitchFamily="34" charset="0"/>
                <a:cs typeface="Calibri" panose="020F0502020204030204" pitchFamily="34" charset="0"/>
              </a:defRPr>
            </a:lvl1pPr>
          </a:lstStyle>
          <a:p>
            <a:r>
              <a:rPr lang="en-GB"/>
              <a:t>Title here</a:t>
            </a:r>
            <a:endParaRPr lang="en-US"/>
          </a:p>
        </p:txBody>
      </p:sp>
      <p:sp>
        <p:nvSpPr>
          <p:cNvPr id="9" name="Text Placeholder 9">
            <a:extLst>
              <a:ext uri="{FF2B5EF4-FFF2-40B4-BE49-F238E27FC236}">
                <a16:creationId xmlns:a16="http://schemas.microsoft.com/office/drawing/2014/main" id="{6AD632C0-54EE-7463-A53A-1E593D691B23}"/>
              </a:ext>
            </a:extLst>
          </p:cNvPr>
          <p:cNvSpPr>
            <a:spLocks noGrp="1"/>
          </p:cNvSpPr>
          <p:nvPr>
            <p:ph type="body" sz="quarter" idx="12" hasCustomPrompt="1"/>
          </p:nvPr>
        </p:nvSpPr>
        <p:spPr>
          <a:xfrm>
            <a:off x="452438" y="1622336"/>
            <a:ext cx="5415280" cy="4208448"/>
          </a:xfrm>
          <a:prstGeom prst="rect">
            <a:avLst/>
          </a:prstGeom>
        </p:spPr>
        <p:txBody>
          <a:bodyPr/>
          <a:lstStyle>
            <a:lvl1pPr marL="0" indent="0">
              <a:buNone/>
              <a:defRPr sz="3000" b="1" i="0">
                <a:solidFill>
                  <a:schemeClr val="tx2"/>
                </a:solidFill>
                <a:latin typeface="Calibri" panose="020F0502020204030204" pitchFamily="34" charset="0"/>
                <a:cs typeface="Calibri" panose="020F0502020204030204" pitchFamily="34" charset="0"/>
              </a:defRPr>
            </a:lvl1pPr>
          </a:lstStyle>
          <a:p>
            <a:pPr lvl="0"/>
            <a:r>
              <a:rPr lang="en-GB"/>
              <a:t>Large text here</a:t>
            </a:r>
            <a:endParaRPr lang="en-US"/>
          </a:p>
        </p:txBody>
      </p:sp>
      <p:sp>
        <p:nvSpPr>
          <p:cNvPr id="12" name="Text Placeholder 9">
            <a:extLst>
              <a:ext uri="{FF2B5EF4-FFF2-40B4-BE49-F238E27FC236}">
                <a16:creationId xmlns:a16="http://schemas.microsoft.com/office/drawing/2014/main" id="{9A8173FC-09D7-4FF3-AB03-DC577BE2A6B6}"/>
              </a:ext>
            </a:extLst>
          </p:cNvPr>
          <p:cNvSpPr>
            <a:spLocks noGrp="1"/>
          </p:cNvSpPr>
          <p:nvPr>
            <p:ph type="body" sz="quarter" idx="13" hasCustomPrompt="1"/>
          </p:nvPr>
        </p:nvSpPr>
        <p:spPr>
          <a:xfrm>
            <a:off x="6238240" y="1622336"/>
            <a:ext cx="5415280" cy="4208448"/>
          </a:xfrm>
          <a:prstGeom prst="rect">
            <a:avLst/>
          </a:prstGeom>
        </p:spPr>
        <p:txBody>
          <a:bodyPr/>
          <a:lstStyle>
            <a:lvl1pPr marL="0" indent="0">
              <a:buNone/>
              <a:defRPr sz="1600"/>
            </a:lvl1pPr>
          </a:lstStyle>
          <a:p>
            <a:pPr lvl="0"/>
            <a:r>
              <a:rPr lang="en-GB"/>
              <a:t>Main copy here</a:t>
            </a:r>
            <a:endParaRPr lang="en-US"/>
          </a:p>
        </p:txBody>
      </p:sp>
      <p:sp>
        <p:nvSpPr>
          <p:cNvPr id="3" name="Text Placeholder 7">
            <a:extLst>
              <a:ext uri="{FF2B5EF4-FFF2-40B4-BE49-F238E27FC236}">
                <a16:creationId xmlns:a16="http://schemas.microsoft.com/office/drawing/2014/main" id="{A76F5E15-9546-3982-2354-BCBCD382ED3A}"/>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tx2"/>
                </a:solidFill>
              </a:defRPr>
            </a:lvl1pPr>
          </a:lstStyle>
          <a:p>
            <a:pPr lvl="0"/>
            <a:fld id="{7673557F-EBCB-1748-93BC-D81B037EC008}" type="slidenum">
              <a:rPr lang="en-US" smtClean="0"/>
              <a:t>‹#›</a:t>
            </a:fld>
            <a:endParaRPr lang="en-US"/>
          </a:p>
        </p:txBody>
      </p:sp>
      <p:pic>
        <p:nvPicPr>
          <p:cNvPr id="4" name="Graphic 3">
            <a:extLst>
              <a:ext uri="{FF2B5EF4-FFF2-40B4-BE49-F238E27FC236}">
                <a16:creationId xmlns:a16="http://schemas.microsoft.com/office/drawing/2014/main" id="{DFADF3A6-0B80-D790-1694-42536CD8D48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53906" y="466313"/>
            <a:ext cx="1195169" cy="599440"/>
          </a:xfrm>
          <a:prstGeom prst="rect">
            <a:avLst/>
          </a:prstGeom>
        </p:spPr>
      </p:pic>
    </p:spTree>
    <p:extLst>
      <p:ext uri="{BB962C8B-B14F-4D97-AF65-F5344CB8AC3E}">
        <p14:creationId xmlns:p14="http://schemas.microsoft.com/office/powerpoint/2010/main" val="39859960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rge and bulle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F25F1D-A59B-D9C5-A453-A4536456737F}"/>
              </a:ext>
            </a:extLst>
          </p:cNvPr>
          <p:cNvSpPr>
            <a:spLocks noGrp="1"/>
          </p:cNvSpPr>
          <p:nvPr>
            <p:ph type="title" hasCustomPrompt="1"/>
          </p:nvPr>
        </p:nvSpPr>
        <p:spPr>
          <a:xfrm>
            <a:off x="452120" y="538480"/>
            <a:ext cx="8387080" cy="599440"/>
          </a:xfrm>
          <a:prstGeom prst="rect">
            <a:avLst/>
          </a:prstGeom>
        </p:spPr>
        <p:txBody>
          <a:bodyPr/>
          <a:lstStyle>
            <a:lvl1pPr>
              <a:defRPr sz="4000" b="1" i="0">
                <a:solidFill>
                  <a:schemeClr val="tx2"/>
                </a:solidFill>
                <a:latin typeface="Calibri" panose="020F0502020204030204" pitchFamily="34" charset="0"/>
                <a:cs typeface="Calibri" panose="020F0502020204030204" pitchFamily="34" charset="0"/>
              </a:defRPr>
            </a:lvl1pPr>
          </a:lstStyle>
          <a:p>
            <a:r>
              <a:rPr lang="en-GB"/>
              <a:t>Title here</a:t>
            </a:r>
            <a:endParaRPr lang="en-US"/>
          </a:p>
        </p:txBody>
      </p:sp>
      <p:sp>
        <p:nvSpPr>
          <p:cNvPr id="9" name="Text Placeholder 9">
            <a:extLst>
              <a:ext uri="{FF2B5EF4-FFF2-40B4-BE49-F238E27FC236}">
                <a16:creationId xmlns:a16="http://schemas.microsoft.com/office/drawing/2014/main" id="{6AD632C0-54EE-7463-A53A-1E593D691B23}"/>
              </a:ext>
            </a:extLst>
          </p:cNvPr>
          <p:cNvSpPr>
            <a:spLocks noGrp="1"/>
          </p:cNvSpPr>
          <p:nvPr>
            <p:ph type="body" sz="quarter" idx="12" hasCustomPrompt="1"/>
          </p:nvPr>
        </p:nvSpPr>
        <p:spPr>
          <a:xfrm>
            <a:off x="452438" y="1622336"/>
            <a:ext cx="5415280" cy="4208448"/>
          </a:xfrm>
          <a:prstGeom prst="rect">
            <a:avLst/>
          </a:prstGeom>
        </p:spPr>
        <p:txBody>
          <a:bodyPr/>
          <a:lstStyle>
            <a:lvl1pPr marL="0" indent="0">
              <a:buNone/>
              <a:defRPr sz="3000" b="1" i="0">
                <a:solidFill>
                  <a:schemeClr val="tx2"/>
                </a:solidFill>
                <a:latin typeface="Calibri" panose="020F0502020204030204" pitchFamily="34" charset="0"/>
                <a:cs typeface="Calibri" panose="020F0502020204030204" pitchFamily="34" charset="0"/>
              </a:defRPr>
            </a:lvl1pPr>
          </a:lstStyle>
          <a:p>
            <a:pPr lvl="0"/>
            <a:r>
              <a:rPr lang="en-GB"/>
              <a:t>Large text here</a:t>
            </a:r>
            <a:endParaRPr lang="en-US"/>
          </a:p>
        </p:txBody>
      </p:sp>
      <p:sp>
        <p:nvSpPr>
          <p:cNvPr id="12" name="Text Placeholder 9">
            <a:extLst>
              <a:ext uri="{FF2B5EF4-FFF2-40B4-BE49-F238E27FC236}">
                <a16:creationId xmlns:a16="http://schemas.microsoft.com/office/drawing/2014/main" id="{9A8173FC-09D7-4FF3-AB03-DC577BE2A6B6}"/>
              </a:ext>
            </a:extLst>
          </p:cNvPr>
          <p:cNvSpPr>
            <a:spLocks noGrp="1"/>
          </p:cNvSpPr>
          <p:nvPr>
            <p:ph type="body" sz="quarter" idx="13" hasCustomPrompt="1"/>
          </p:nvPr>
        </p:nvSpPr>
        <p:spPr>
          <a:xfrm>
            <a:off x="6238240" y="1622336"/>
            <a:ext cx="5415280" cy="4208448"/>
          </a:xfrm>
          <a:prstGeom prst="rect">
            <a:avLst/>
          </a:prstGeom>
        </p:spPr>
        <p:txBody>
          <a:bodyPr/>
          <a:lstStyle>
            <a:lvl1pPr marL="285750" indent="-285750">
              <a:buFont typeface="Arial" panose="020B0604020202020204" pitchFamily="34" charset="0"/>
              <a:buChar char="•"/>
              <a:defRPr sz="2300"/>
            </a:lvl1pPr>
          </a:lstStyle>
          <a:p>
            <a:pPr lvl="0"/>
            <a:r>
              <a:rPr lang="en-GB"/>
              <a:t>Bullet copy here</a:t>
            </a:r>
            <a:endParaRPr lang="en-US"/>
          </a:p>
        </p:txBody>
      </p:sp>
      <p:sp>
        <p:nvSpPr>
          <p:cNvPr id="3" name="Text Placeholder 7">
            <a:extLst>
              <a:ext uri="{FF2B5EF4-FFF2-40B4-BE49-F238E27FC236}">
                <a16:creationId xmlns:a16="http://schemas.microsoft.com/office/drawing/2014/main" id="{BD231486-9677-A4D7-401B-1CFE94528EE8}"/>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tx2"/>
                </a:solidFill>
              </a:defRPr>
            </a:lvl1pPr>
          </a:lstStyle>
          <a:p>
            <a:pPr lvl="0"/>
            <a:fld id="{7673557F-EBCB-1748-93BC-D81B037EC008}" type="slidenum">
              <a:rPr lang="en-US" smtClean="0"/>
              <a:t>‹#›</a:t>
            </a:fld>
            <a:endParaRPr lang="en-US"/>
          </a:p>
        </p:txBody>
      </p:sp>
      <p:pic>
        <p:nvPicPr>
          <p:cNvPr id="4" name="Graphic 3">
            <a:extLst>
              <a:ext uri="{FF2B5EF4-FFF2-40B4-BE49-F238E27FC236}">
                <a16:creationId xmlns:a16="http://schemas.microsoft.com/office/drawing/2014/main" id="{6E309E08-ECE2-F4BA-EC05-FAA066788BF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53906" y="466313"/>
            <a:ext cx="1195169" cy="599440"/>
          </a:xfrm>
          <a:prstGeom prst="rect">
            <a:avLst/>
          </a:prstGeom>
        </p:spPr>
      </p:pic>
    </p:spTree>
    <p:extLst>
      <p:ext uri="{BB962C8B-B14F-4D97-AF65-F5344CB8AC3E}">
        <p14:creationId xmlns:p14="http://schemas.microsoft.com/office/powerpoint/2010/main" val="28406208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ain and bulle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F25F1D-A59B-D9C5-A453-A4536456737F}"/>
              </a:ext>
            </a:extLst>
          </p:cNvPr>
          <p:cNvSpPr>
            <a:spLocks noGrp="1"/>
          </p:cNvSpPr>
          <p:nvPr>
            <p:ph type="title" hasCustomPrompt="1"/>
          </p:nvPr>
        </p:nvSpPr>
        <p:spPr>
          <a:xfrm>
            <a:off x="452120" y="538480"/>
            <a:ext cx="8387080" cy="599440"/>
          </a:xfrm>
          <a:prstGeom prst="rect">
            <a:avLst/>
          </a:prstGeom>
        </p:spPr>
        <p:txBody>
          <a:bodyPr/>
          <a:lstStyle>
            <a:lvl1pPr>
              <a:defRPr sz="4000" b="1" i="0">
                <a:solidFill>
                  <a:schemeClr val="tx2"/>
                </a:solidFill>
                <a:latin typeface="Calibri" panose="020F0502020204030204" pitchFamily="34" charset="0"/>
                <a:cs typeface="Calibri" panose="020F0502020204030204" pitchFamily="34" charset="0"/>
              </a:defRPr>
            </a:lvl1pPr>
          </a:lstStyle>
          <a:p>
            <a:r>
              <a:rPr lang="en-GB"/>
              <a:t>Title here</a:t>
            </a:r>
            <a:endParaRPr lang="en-US"/>
          </a:p>
        </p:txBody>
      </p:sp>
      <p:sp>
        <p:nvSpPr>
          <p:cNvPr id="9" name="Text Placeholder 9">
            <a:extLst>
              <a:ext uri="{FF2B5EF4-FFF2-40B4-BE49-F238E27FC236}">
                <a16:creationId xmlns:a16="http://schemas.microsoft.com/office/drawing/2014/main" id="{6AD632C0-54EE-7463-A53A-1E593D691B23}"/>
              </a:ext>
            </a:extLst>
          </p:cNvPr>
          <p:cNvSpPr>
            <a:spLocks noGrp="1"/>
          </p:cNvSpPr>
          <p:nvPr>
            <p:ph type="body" sz="quarter" idx="12" hasCustomPrompt="1"/>
          </p:nvPr>
        </p:nvSpPr>
        <p:spPr>
          <a:xfrm>
            <a:off x="452438" y="1622336"/>
            <a:ext cx="5415280" cy="4208448"/>
          </a:xfrm>
          <a:prstGeom prst="rect">
            <a:avLst/>
          </a:prstGeom>
        </p:spPr>
        <p:txBody>
          <a:bodyPr/>
          <a:lstStyle>
            <a:lvl1pPr marL="0" indent="0">
              <a:buNone/>
              <a:defRPr sz="1600" b="0" i="0">
                <a:solidFill>
                  <a:schemeClr val="tx1"/>
                </a:solidFill>
                <a:latin typeface="Calibri" panose="020F0502020204030204" pitchFamily="34" charset="0"/>
                <a:cs typeface="Calibri" panose="020F0502020204030204" pitchFamily="34" charset="0"/>
              </a:defRPr>
            </a:lvl1pPr>
          </a:lstStyle>
          <a:p>
            <a:pPr lvl="0"/>
            <a:r>
              <a:rPr lang="en-GB"/>
              <a:t>Main copy text here</a:t>
            </a:r>
            <a:endParaRPr lang="en-US"/>
          </a:p>
        </p:txBody>
      </p:sp>
      <p:sp>
        <p:nvSpPr>
          <p:cNvPr id="12" name="Text Placeholder 9">
            <a:extLst>
              <a:ext uri="{FF2B5EF4-FFF2-40B4-BE49-F238E27FC236}">
                <a16:creationId xmlns:a16="http://schemas.microsoft.com/office/drawing/2014/main" id="{9A8173FC-09D7-4FF3-AB03-DC577BE2A6B6}"/>
              </a:ext>
            </a:extLst>
          </p:cNvPr>
          <p:cNvSpPr>
            <a:spLocks noGrp="1"/>
          </p:cNvSpPr>
          <p:nvPr>
            <p:ph type="body" sz="quarter" idx="13" hasCustomPrompt="1"/>
          </p:nvPr>
        </p:nvSpPr>
        <p:spPr>
          <a:xfrm>
            <a:off x="6238240" y="1622336"/>
            <a:ext cx="5415280" cy="4208448"/>
          </a:xfrm>
          <a:prstGeom prst="rect">
            <a:avLst/>
          </a:prstGeom>
        </p:spPr>
        <p:txBody>
          <a:bodyPr/>
          <a:lstStyle>
            <a:lvl1pPr marL="285750" indent="-285750">
              <a:buFont typeface="Arial" panose="020B0604020202020204" pitchFamily="34" charset="0"/>
              <a:buChar char="•"/>
              <a:defRPr sz="2300"/>
            </a:lvl1pPr>
          </a:lstStyle>
          <a:p>
            <a:pPr lvl="0"/>
            <a:r>
              <a:rPr lang="en-GB"/>
              <a:t>Bullet copy here</a:t>
            </a:r>
            <a:endParaRPr lang="en-US"/>
          </a:p>
        </p:txBody>
      </p:sp>
      <p:sp>
        <p:nvSpPr>
          <p:cNvPr id="3" name="Text Placeholder 7">
            <a:extLst>
              <a:ext uri="{FF2B5EF4-FFF2-40B4-BE49-F238E27FC236}">
                <a16:creationId xmlns:a16="http://schemas.microsoft.com/office/drawing/2014/main" id="{4D1E7624-F9A9-888A-1992-71348D9EF4F0}"/>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tx2"/>
                </a:solidFill>
              </a:defRPr>
            </a:lvl1pPr>
          </a:lstStyle>
          <a:p>
            <a:pPr lvl="0"/>
            <a:fld id="{7673557F-EBCB-1748-93BC-D81B037EC008}" type="slidenum">
              <a:rPr lang="en-US" smtClean="0"/>
              <a:t>‹#›</a:t>
            </a:fld>
            <a:endParaRPr lang="en-US"/>
          </a:p>
        </p:txBody>
      </p:sp>
      <p:pic>
        <p:nvPicPr>
          <p:cNvPr id="4" name="Graphic 3">
            <a:extLst>
              <a:ext uri="{FF2B5EF4-FFF2-40B4-BE49-F238E27FC236}">
                <a16:creationId xmlns:a16="http://schemas.microsoft.com/office/drawing/2014/main" id="{96B923E3-735A-0538-FC52-00E04C8A3B1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53906" y="466313"/>
            <a:ext cx="1195169" cy="599440"/>
          </a:xfrm>
          <a:prstGeom prst="rect">
            <a:avLst/>
          </a:prstGeom>
        </p:spPr>
      </p:pic>
    </p:spTree>
    <p:extLst>
      <p:ext uri="{BB962C8B-B14F-4D97-AF65-F5344CB8AC3E}">
        <p14:creationId xmlns:p14="http://schemas.microsoft.com/office/powerpoint/2010/main" val="3950810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ain x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F25F1D-A59B-D9C5-A453-A4536456737F}"/>
              </a:ext>
            </a:extLst>
          </p:cNvPr>
          <p:cNvSpPr>
            <a:spLocks noGrp="1"/>
          </p:cNvSpPr>
          <p:nvPr>
            <p:ph type="title" hasCustomPrompt="1"/>
          </p:nvPr>
        </p:nvSpPr>
        <p:spPr>
          <a:xfrm>
            <a:off x="452120" y="538480"/>
            <a:ext cx="8387080" cy="599440"/>
          </a:xfrm>
          <a:prstGeom prst="rect">
            <a:avLst/>
          </a:prstGeom>
        </p:spPr>
        <p:txBody>
          <a:bodyPr/>
          <a:lstStyle>
            <a:lvl1pPr>
              <a:defRPr sz="4000" b="1" i="0">
                <a:solidFill>
                  <a:schemeClr val="tx2"/>
                </a:solidFill>
                <a:latin typeface="Calibri" panose="020F0502020204030204" pitchFamily="34" charset="0"/>
                <a:cs typeface="Calibri" panose="020F0502020204030204" pitchFamily="34" charset="0"/>
              </a:defRPr>
            </a:lvl1pPr>
          </a:lstStyle>
          <a:p>
            <a:r>
              <a:rPr lang="en-GB"/>
              <a:t>Title here</a:t>
            </a:r>
            <a:endParaRPr lang="en-US"/>
          </a:p>
        </p:txBody>
      </p:sp>
      <p:sp>
        <p:nvSpPr>
          <p:cNvPr id="9" name="Text Placeholder 9">
            <a:extLst>
              <a:ext uri="{FF2B5EF4-FFF2-40B4-BE49-F238E27FC236}">
                <a16:creationId xmlns:a16="http://schemas.microsoft.com/office/drawing/2014/main" id="{6AD632C0-54EE-7463-A53A-1E593D691B23}"/>
              </a:ext>
            </a:extLst>
          </p:cNvPr>
          <p:cNvSpPr>
            <a:spLocks noGrp="1"/>
          </p:cNvSpPr>
          <p:nvPr>
            <p:ph type="body" sz="quarter" idx="12" hasCustomPrompt="1"/>
          </p:nvPr>
        </p:nvSpPr>
        <p:spPr>
          <a:xfrm>
            <a:off x="452438" y="1622336"/>
            <a:ext cx="5415280" cy="4208448"/>
          </a:xfrm>
          <a:prstGeom prst="rect">
            <a:avLst/>
          </a:prstGeom>
        </p:spPr>
        <p:txBody>
          <a:bodyPr/>
          <a:lstStyle>
            <a:lvl1pPr marL="0" indent="0">
              <a:buNone/>
              <a:defRPr sz="1600" b="0" i="0">
                <a:solidFill>
                  <a:schemeClr val="tx1"/>
                </a:solidFill>
                <a:latin typeface="Calibri" panose="020F0502020204030204" pitchFamily="34" charset="0"/>
                <a:cs typeface="Calibri" panose="020F0502020204030204" pitchFamily="34" charset="0"/>
              </a:defRPr>
            </a:lvl1pPr>
          </a:lstStyle>
          <a:p>
            <a:pPr lvl="0"/>
            <a:r>
              <a:rPr lang="en-GB"/>
              <a:t>Main copy text here</a:t>
            </a:r>
            <a:endParaRPr lang="en-US"/>
          </a:p>
        </p:txBody>
      </p:sp>
      <p:sp>
        <p:nvSpPr>
          <p:cNvPr id="3" name="Text Placeholder 9">
            <a:extLst>
              <a:ext uri="{FF2B5EF4-FFF2-40B4-BE49-F238E27FC236}">
                <a16:creationId xmlns:a16="http://schemas.microsoft.com/office/drawing/2014/main" id="{63F3FD3E-A313-1150-23EB-3EB99B8B5412}"/>
              </a:ext>
            </a:extLst>
          </p:cNvPr>
          <p:cNvSpPr>
            <a:spLocks noGrp="1"/>
          </p:cNvSpPr>
          <p:nvPr>
            <p:ph type="body" sz="quarter" idx="14" hasCustomPrompt="1"/>
          </p:nvPr>
        </p:nvSpPr>
        <p:spPr>
          <a:xfrm>
            <a:off x="6235721" y="1622336"/>
            <a:ext cx="5415280" cy="4208448"/>
          </a:xfrm>
          <a:prstGeom prst="rect">
            <a:avLst/>
          </a:prstGeom>
        </p:spPr>
        <p:txBody>
          <a:bodyPr/>
          <a:lstStyle>
            <a:lvl1pPr marL="0" indent="0">
              <a:buNone/>
              <a:defRPr sz="1600" b="0" i="0">
                <a:solidFill>
                  <a:schemeClr val="tx1"/>
                </a:solidFill>
                <a:latin typeface="Calibri" panose="020F0502020204030204" pitchFamily="34" charset="0"/>
                <a:cs typeface="Calibri" panose="020F0502020204030204" pitchFamily="34" charset="0"/>
              </a:defRPr>
            </a:lvl1pPr>
          </a:lstStyle>
          <a:p>
            <a:pPr lvl="0"/>
            <a:r>
              <a:rPr lang="en-GB"/>
              <a:t>Main copy text here</a:t>
            </a:r>
            <a:endParaRPr lang="en-US"/>
          </a:p>
        </p:txBody>
      </p:sp>
      <p:sp>
        <p:nvSpPr>
          <p:cNvPr id="4" name="Text Placeholder 7">
            <a:extLst>
              <a:ext uri="{FF2B5EF4-FFF2-40B4-BE49-F238E27FC236}">
                <a16:creationId xmlns:a16="http://schemas.microsoft.com/office/drawing/2014/main" id="{94A990A9-434F-4AC4-F6A7-62E18D1351B8}"/>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tx2"/>
                </a:solidFill>
              </a:defRPr>
            </a:lvl1pPr>
          </a:lstStyle>
          <a:p>
            <a:pPr lvl="0"/>
            <a:fld id="{7673557F-EBCB-1748-93BC-D81B037EC008}" type="slidenum">
              <a:rPr lang="en-US" smtClean="0"/>
              <a:t>‹#›</a:t>
            </a:fld>
            <a:endParaRPr lang="en-US"/>
          </a:p>
        </p:txBody>
      </p:sp>
      <p:pic>
        <p:nvPicPr>
          <p:cNvPr id="5" name="Graphic 4">
            <a:extLst>
              <a:ext uri="{FF2B5EF4-FFF2-40B4-BE49-F238E27FC236}">
                <a16:creationId xmlns:a16="http://schemas.microsoft.com/office/drawing/2014/main" id="{DBA074DF-6B98-8173-7318-E05091833DB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53906" y="466313"/>
            <a:ext cx="1195169" cy="599440"/>
          </a:xfrm>
          <a:prstGeom prst="rect">
            <a:avLst/>
          </a:prstGeom>
        </p:spPr>
      </p:pic>
    </p:spTree>
    <p:extLst>
      <p:ext uri="{BB962C8B-B14F-4D97-AF65-F5344CB8AC3E}">
        <p14:creationId xmlns:p14="http://schemas.microsoft.com/office/powerpoint/2010/main" val="4103709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s x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F25F1D-A59B-D9C5-A453-A4536456737F}"/>
              </a:ext>
            </a:extLst>
          </p:cNvPr>
          <p:cNvSpPr>
            <a:spLocks noGrp="1"/>
          </p:cNvSpPr>
          <p:nvPr>
            <p:ph type="title" hasCustomPrompt="1"/>
          </p:nvPr>
        </p:nvSpPr>
        <p:spPr>
          <a:xfrm>
            <a:off x="452120" y="538480"/>
            <a:ext cx="8387080" cy="599440"/>
          </a:xfrm>
          <a:prstGeom prst="rect">
            <a:avLst/>
          </a:prstGeom>
        </p:spPr>
        <p:txBody>
          <a:bodyPr/>
          <a:lstStyle>
            <a:lvl1pPr>
              <a:defRPr sz="4000" b="1" i="0">
                <a:solidFill>
                  <a:schemeClr val="tx2"/>
                </a:solidFill>
                <a:latin typeface="Calibri" panose="020F0502020204030204" pitchFamily="34" charset="0"/>
                <a:cs typeface="Calibri" panose="020F0502020204030204" pitchFamily="34" charset="0"/>
              </a:defRPr>
            </a:lvl1pPr>
          </a:lstStyle>
          <a:p>
            <a:r>
              <a:rPr lang="en-GB"/>
              <a:t>Title here</a:t>
            </a:r>
            <a:endParaRPr lang="en-US"/>
          </a:p>
        </p:txBody>
      </p:sp>
      <p:sp>
        <p:nvSpPr>
          <p:cNvPr id="12" name="Text Placeholder 9">
            <a:extLst>
              <a:ext uri="{FF2B5EF4-FFF2-40B4-BE49-F238E27FC236}">
                <a16:creationId xmlns:a16="http://schemas.microsoft.com/office/drawing/2014/main" id="{9A8173FC-09D7-4FF3-AB03-DC577BE2A6B6}"/>
              </a:ext>
            </a:extLst>
          </p:cNvPr>
          <p:cNvSpPr>
            <a:spLocks noGrp="1"/>
          </p:cNvSpPr>
          <p:nvPr>
            <p:ph type="body" sz="quarter" idx="13" hasCustomPrompt="1"/>
          </p:nvPr>
        </p:nvSpPr>
        <p:spPr>
          <a:xfrm>
            <a:off x="6238240" y="1622336"/>
            <a:ext cx="5415280" cy="4208448"/>
          </a:xfrm>
          <a:prstGeom prst="rect">
            <a:avLst/>
          </a:prstGeom>
        </p:spPr>
        <p:txBody>
          <a:bodyPr/>
          <a:lstStyle>
            <a:lvl1pPr marL="285750" indent="-285750">
              <a:buFont typeface="Arial" panose="020B0604020202020204" pitchFamily="34" charset="0"/>
              <a:buChar char="•"/>
              <a:defRPr sz="2300"/>
            </a:lvl1pPr>
          </a:lstStyle>
          <a:p>
            <a:pPr lvl="0"/>
            <a:r>
              <a:rPr lang="en-GB"/>
              <a:t>Bullet copy here</a:t>
            </a:r>
            <a:endParaRPr lang="en-US"/>
          </a:p>
        </p:txBody>
      </p:sp>
      <p:sp>
        <p:nvSpPr>
          <p:cNvPr id="3" name="Text Placeholder 9">
            <a:extLst>
              <a:ext uri="{FF2B5EF4-FFF2-40B4-BE49-F238E27FC236}">
                <a16:creationId xmlns:a16="http://schemas.microsoft.com/office/drawing/2014/main" id="{E6F77023-5309-1E3D-B3E3-B7ADE23D35ED}"/>
              </a:ext>
            </a:extLst>
          </p:cNvPr>
          <p:cNvSpPr>
            <a:spLocks noGrp="1"/>
          </p:cNvSpPr>
          <p:nvPr>
            <p:ph type="body" sz="quarter" idx="14" hasCustomPrompt="1"/>
          </p:nvPr>
        </p:nvSpPr>
        <p:spPr>
          <a:xfrm>
            <a:off x="443081" y="1622336"/>
            <a:ext cx="5415280" cy="4208448"/>
          </a:xfrm>
          <a:prstGeom prst="rect">
            <a:avLst/>
          </a:prstGeom>
        </p:spPr>
        <p:txBody>
          <a:bodyPr/>
          <a:lstStyle>
            <a:lvl1pPr marL="285750" indent="-285750">
              <a:buFont typeface="Arial" panose="020B0604020202020204" pitchFamily="34" charset="0"/>
              <a:buChar char="•"/>
              <a:defRPr sz="2300"/>
            </a:lvl1pPr>
          </a:lstStyle>
          <a:p>
            <a:pPr lvl="0"/>
            <a:r>
              <a:rPr lang="en-GB"/>
              <a:t>Bullet copy here</a:t>
            </a:r>
            <a:endParaRPr lang="en-US"/>
          </a:p>
        </p:txBody>
      </p:sp>
      <p:sp>
        <p:nvSpPr>
          <p:cNvPr id="4" name="Text Placeholder 7">
            <a:extLst>
              <a:ext uri="{FF2B5EF4-FFF2-40B4-BE49-F238E27FC236}">
                <a16:creationId xmlns:a16="http://schemas.microsoft.com/office/drawing/2014/main" id="{09904662-4627-4E51-0E92-B4CE59DB20C7}"/>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tx2"/>
                </a:solidFill>
              </a:defRPr>
            </a:lvl1pPr>
          </a:lstStyle>
          <a:p>
            <a:pPr lvl="0"/>
            <a:fld id="{7673557F-EBCB-1748-93BC-D81B037EC008}" type="slidenum">
              <a:rPr lang="en-US" smtClean="0"/>
              <a:t>‹#›</a:t>
            </a:fld>
            <a:endParaRPr lang="en-US"/>
          </a:p>
        </p:txBody>
      </p:sp>
      <p:pic>
        <p:nvPicPr>
          <p:cNvPr id="5" name="Graphic 4">
            <a:extLst>
              <a:ext uri="{FF2B5EF4-FFF2-40B4-BE49-F238E27FC236}">
                <a16:creationId xmlns:a16="http://schemas.microsoft.com/office/drawing/2014/main" id="{269932CB-CB7F-02D2-B4B8-9A4F2FC24CF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53906" y="466313"/>
            <a:ext cx="1195169" cy="599440"/>
          </a:xfrm>
          <a:prstGeom prst="rect">
            <a:avLst/>
          </a:prstGeom>
        </p:spPr>
      </p:pic>
    </p:spTree>
    <p:extLst>
      <p:ext uri="{BB962C8B-B14F-4D97-AF65-F5344CB8AC3E}">
        <p14:creationId xmlns:p14="http://schemas.microsoft.com/office/powerpoint/2010/main" val="1828499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s and square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F25F1D-A59B-D9C5-A453-A4536456737F}"/>
              </a:ext>
            </a:extLst>
          </p:cNvPr>
          <p:cNvSpPr>
            <a:spLocks noGrp="1"/>
          </p:cNvSpPr>
          <p:nvPr>
            <p:ph type="title" hasCustomPrompt="1"/>
          </p:nvPr>
        </p:nvSpPr>
        <p:spPr>
          <a:xfrm>
            <a:off x="452120" y="538480"/>
            <a:ext cx="8387080" cy="599440"/>
          </a:xfrm>
          <a:prstGeom prst="rect">
            <a:avLst/>
          </a:prstGeom>
        </p:spPr>
        <p:txBody>
          <a:bodyPr/>
          <a:lstStyle>
            <a:lvl1pPr>
              <a:defRPr sz="4000" b="1" i="0">
                <a:solidFill>
                  <a:schemeClr val="tx2"/>
                </a:solidFill>
                <a:latin typeface="Calibri" panose="020F0502020204030204" pitchFamily="34" charset="0"/>
                <a:cs typeface="Calibri" panose="020F0502020204030204" pitchFamily="34" charset="0"/>
              </a:defRPr>
            </a:lvl1pPr>
          </a:lstStyle>
          <a:p>
            <a:r>
              <a:rPr lang="en-GB"/>
              <a:t>Title here</a:t>
            </a:r>
            <a:endParaRPr lang="en-US"/>
          </a:p>
        </p:txBody>
      </p:sp>
      <p:sp>
        <p:nvSpPr>
          <p:cNvPr id="3" name="Text Placeholder 9">
            <a:extLst>
              <a:ext uri="{FF2B5EF4-FFF2-40B4-BE49-F238E27FC236}">
                <a16:creationId xmlns:a16="http://schemas.microsoft.com/office/drawing/2014/main" id="{E6F77023-5309-1E3D-B3E3-B7ADE23D35ED}"/>
              </a:ext>
            </a:extLst>
          </p:cNvPr>
          <p:cNvSpPr>
            <a:spLocks noGrp="1"/>
          </p:cNvSpPr>
          <p:nvPr>
            <p:ph type="body" sz="quarter" idx="14" hasCustomPrompt="1"/>
          </p:nvPr>
        </p:nvSpPr>
        <p:spPr>
          <a:xfrm>
            <a:off x="443081" y="1622336"/>
            <a:ext cx="5415280" cy="4208448"/>
          </a:xfrm>
          <a:prstGeom prst="rect">
            <a:avLst/>
          </a:prstGeom>
        </p:spPr>
        <p:txBody>
          <a:bodyPr/>
          <a:lstStyle>
            <a:lvl1pPr marL="285750" indent="-285750">
              <a:buFont typeface="Arial" panose="020B0604020202020204" pitchFamily="34" charset="0"/>
              <a:buChar char="•"/>
              <a:defRPr sz="2300"/>
            </a:lvl1pPr>
          </a:lstStyle>
          <a:p>
            <a:pPr lvl="0"/>
            <a:r>
              <a:rPr lang="en-GB"/>
              <a:t>Bullet copy here</a:t>
            </a:r>
            <a:endParaRPr lang="en-US"/>
          </a:p>
        </p:txBody>
      </p:sp>
      <p:sp>
        <p:nvSpPr>
          <p:cNvPr id="6" name="Picture Placeholder 4">
            <a:extLst>
              <a:ext uri="{FF2B5EF4-FFF2-40B4-BE49-F238E27FC236}">
                <a16:creationId xmlns:a16="http://schemas.microsoft.com/office/drawing/2014/main" id="{639D5FD9-4055-9CBF-6A4E-734817944B4C}"/>
              </a:ext>
            </a:extLst>
          </p:cNvPr>
          <p:cNvSpPr>
            <a:spLocks noGrp="1"/>
          </p:cNvSpPr>
          <p:nvPr>
            <p:ph type="pic" sz="quarter" idx="16"/>
          </p:nvPr>
        </p:nvSpPr>
        <p:spPr>
          <a:xfrm>
            <a:off x="6238875" y="1622425"/>
            <a:ext cx="5953125" cy="4208463"/>
          </a:xfrm>
          <a:prstGeom prst="rect">
            <a:avLst/>
          </a:prstGeom>
        </p:spPr>
        <p:txBody>
          <a:bodyPr/>
          <a:lstStyle/>
          <a:p>
            <a:endParaRPr lang="en-US"/>
          </a:p>
        </p:txBody>
      </p:sp>
      <p:sp>
        <p:nvSpPr>
          <p:cNvPr id="4" name="Text Placeholder 7">
            <a:extLst>
              <a:ext uri="{FF2B5EF4-FFF2-40B4-BE49-F238E27FC236}">
                <a16:creationId xmlns:a16="http://schemas.microsoft.com/office/drawing/2014/main" id="{54D43BA8-685E-C548-08A1-33C08C9F555B}"/>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tx2"/>
                </a:solidFill>
              </a:defRPr>
            </a:lvl1pPr>
          </a:lstStyle>
          <a:p>
            <a:pPr lvl="0"/>
            <a:fld id="{7673557F-EBCB-1748-93BC-D81B037EC008}" type="slidenum">
              <a:rPr lang="en-US" smtClean="0"/>
              <a:t>‹#›</a:t>
            </a:fld>
            <a:endParaRPr lang="en-US"/>
          </a:p>
        </p:txBody>
      </p:sp>
      <p:pic>
        <p:nvPicPr>
          <p:cNvPr id="5" name="Graphic 4">
            <a:extLst>
              <a:ext uri="{FF2B5EF4-FFF2-40B4-BE49-F238E27FC236}">
                <a16:creationId xmlns:a16="http://schemas.microsoft.com/office/drawing/2014/main" id="{EBFC66DE-83DC-B7BF-7053-9A5798F1924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53906" y="466313"/>
            <a:ext cx="1195169" cy="599440"/>
          </a:xfrm>
          <a:prstGeom prst="rect">
            <a:avLst/>
          </a:prstGeom>
        </p:spPr>
      </p:pic>
    </p:spTree>
    <p:extLst>
      <p:ext uri="{BB962C8B-B14F-4D97-AF65-F5344CB8AC3E}">
        <p14:creationId xmlns:p14="http://schemas.microsoft.com/office/powerpoint/2010/main" val="39598335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ain and circle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F25F1D-A59B-D9C5-A453-A4536456737F}"/>
              </a:ext>
            </a:extLst>
          </p:cNvPr>
          <p:cNvSpPr>
            <a:spLocks noGrp="1"/>
          </p:cNvSpPr>
          <p:nvPr>
            <p:ph type="title" hasCustomPrompt="1"/>
          </p:nvPr>
        </p:nvSpPr>
        <p:spPr>
          <a:xfrm>
            <a:off x="452120" y="538480"/>
            <a:ext cx="8387080" cy="599440"/>
          </a:xfrm>
          <a:prstGeom prst="rect">
            <a:avLst/>
          </a:prstGeom>
        </p:spPr>
        <p:txBody>
          <a:bodyPr/>
          <a:lstStyle>
            <a:lvl1pPr>
              <a:defRPr sz="4000" b="1" i="0">
                <a:solidFill>
                  <a:schemeClr val="tx2"/>
                </a:solidFill>
                <a:latin typeface="Calibri" panose="020F0502020204030204" pitchFamily="34" charset="0"/>
                <a:cs typeface="Calibri" panose="020F0502020204030204" pitchFamily="34" charset="0"/>
              </a:defRPr>
            </a:lvl1pPr>
          </a:lstStyle>
          <a:p>
            <a:r>
              <a:rPr lang="en-GB"/>
              <a:t>Title here</a:t>
            </a:r>
            <a:endParaRPr lang="en-US"/>
          </a:p>
        </p:txBody>
      </p:sp>
      <p:sp>
        <p:nvSpPr>
          <p:cNvPr id="9" name="Text Placeholder 9">
            <a:extLst>
              <a:ext uri="{FF2B5EF4-FFF2-40B4-BE49-F238E27FC236}">
                <a16:creationId xmlns:a16="http://schemas.microsoft.com/office/drawing/2014/main" id="{6AD632C0-54EE-7463-A53A-1E593D691B23}"/>
              </a:ext>
            </a:extLst>
          </p:cNvPr>
          <p:cNvSpPr>
            <a:spLocks noGrp="1"/>
          </p:cNvSpPr>
          <p:nvPr>
            <p:ph type="body" sz="quarter" idx="12" hasCustomPrompt="1"/>
          </p:nvPr>
        </p:nvSpPr>
        <p:spPr>
          <a:xfrm>
            <a:off x="452438" y="1622336"/>
            <a:ext cx="5415280" cy="4208448"/>
          </a:xfrm>
          <a:prstGeom prst="rect">
            <a:avLst/>
          </a:prstGeom>
        </p:spPr>
        <p:txBody>
          <a:bodyPr/>
          <a:lstStyle>
            <a:lvl1pPr marL="0" indent="0">
              <a:buNone/>
              <a:defRPr sz="1600" b="0" i="0">
                <a:solidFill>
                  <a:schemeClr val="tx1"/>
                </a:solidFill>
                <a:latin typeface="Calibri" panose="020F0502020204030204" pitchFamily="34" charset="0"/>
                <a:cs typeface="Calibri" panose="020F0502020204030204" pitchFamily="34" charset="0"/>
              </a:defRPr>
            </a:lvl1pPr>
          </a:lstStyle>
          <a:p>
            <a:pPr lvl="0"/>
            <a:r>
              <a:rPr lang="en-GB"/>
              <a:t>Main copy text here</a:t>
            </a:r>
            <a:endParaRPr lang="en-US"/>
          </a:p>
        </p:txBody>
      </p:sp>
      <p:sp>
        <p:nvSpPr>
          <p:cNvPr id="2" name="Picture Placeholder 1">
            <a:extLst>
              <a:ext uri="{FF2B5EF4-FFF2-40B4-BE49-F238E27FC236}">
                <a16:creationId xmlns:a16="http://schemas.microsoft.com/office/drawing/2014/main" id="{58B62972-F6CC-76F6-CB16-A31B15CCE9DC}"/>
              </a:ext>
            </a:extLst>
          </p:cNvPr>
          <p:cNvSpPr>
            <a:spLocks noGrp="1"/>
          </p:cNvSpPr>
          <p:nvPr>
            <p:ph type="pic" sz="quarter" idx="11"/>
          </p:nvPr>
        </p:nvSpPr>
        <p:spPr>
          <a:xfrm>
            <a:off x="6792686" y="1622336"/>
            <a:ext cx="4529543" cy="4529543"/>
          </a:xfrm>
          <a:custGeom>
            <a:avLst/>
            <a:gdLst>
              <a:gd name="connsiteX0" fmla="*/ 2022954 w 4045908"/>
              <a:gd name="connsiteY0" fmla="*/ 0 h 4045908"/>
              <a:gd name="connsiteX1" fmla="*/ 4045908 w 4045908"/>
              <a:gd name="connsiteY1" fmla="*/ 2022954 h 4045908"/>
              <a:gd name="connsiteX2" fmla="*/ 2022954 w 4045908"/>
              <a:gd name="connsiteY2" fmla="*/ 4045908 h 4045908"/>
              <a:gd name="connsiteX3" fmla="*/ 0 w 4045908"/>
              <a:gd name="connsiteY3" fmla="*/ 2022954 h 4045908"/>
              <a:gd name="connsiteX4" fmla="*/ 2022954 w 4045908"/>
              <a:gd name="connsiteY4" fmla="*/ 0 h 404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5908" h="4045908">
                <a:moveTo>
                  <a:pt x="2022954" y="0"/>
                </a:moveTo>
                <a:cubicBezTo>
                  <a:pt x="3140201" y="0"/>
                  <a:pt x="4045908" y="905707"/>
                  <a:pt x="4045908" y="2022954"/>
                </a:cubicBezTo>
                <a:cubicBezTo>
                  <a:pt x="4045908" y="3140201"/>
                  <a:pt x="3140201" y="4045908"/>
                  <a:pt x="2022954" y="4045908"/>
                </a:cubicBezTo>
                <a:cubicBezTo>
                  <a:pt x="905707" y="4045908"/>
                  <a:pt x="0" y="3140201"/>
                  <a:pt x="0" y="2022954"/>
                </a:cubicBezTo>
                <a:cubicBezTo>
                  <a:pt x="0" y="905707"/>
                  <a:pt x="905707" y="0"/>
                  <a:pt x="2022954" y="0"/>
                </a:cubicBezTo>
                <a:close/>
              </a:path>
            </a:pathLst>
          </a:custGeom>
        </p:spPr>
        <p:txBody>
          <a:bodyPr wrap="square">
            <a:noAutofit/>
          </a:bodyPr>
          <a:lstStyle/>
          <a:p>
            <a:endParaRPr lang="en-US"/>
          </a:p>
        </p:txBody>
      </p:sp>
      <p:sp>
        <p:nvSpPr>
          <p:cNvPr id="4" name="Text Placeholder 7">
            <a:extLst>
              <a:ext uri="{FF2B5EF4-FFF2-40B4-BE49-F238E27FC236}">
                <a16:creationId xmlns:a16="http://schemas.microsoft.com/office/drawing/2014/main" id="{844C6BF3-2839-F9C0-ADBC-9048307C9AF5}"/>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tx2"/>
                </a:solidFill>
              </a:defRPr>
            </a:lvl1pPr>
          </a:lstStyle>
          <a:p>
            <a:pPr lvl="0"/>
            <a:fld id="{7673557F-EBCB-1748-93BC-D81B037EC008}" type="slidenum">
              <a:rPr lang="en-US" smtClean="0"/>
              <a:t>‹#›</a:t>
            </a:fld>
            <a:endParaRPr lang="en-US"/>
          </a:p>
        </p:txBody>
      </p:sp>
      <p:pic>
        <p:nvPicPr>
          <p:cNvPr id="5" name="Graphic 4">
            <a:extLst>
              <a:ext uri="{FF2B5EF4-FFF2-40B4-BE49-F238E27FC236}">
                <a16:creationId xmlns:a16="http://schemas.microsoft.com/office/drawing/2014/main" id="{7CBA577F-9C22-10A1-9FFA-62F5A9D3E98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53906" y="466313"/>
            <a:ext cx="1195169" cy="599440"/>
          </a:xfrm>
          <a:prstGeom prst="rect">
            <a:avLst/>
          </a:prstGeom>
        </p:spPr>
      </p:pic>
    </p:spTree>
    <p:extLst>
      <p:ext uri="{BB962C8B-B14F-4D97-AF65-F5344CB8AC3E}">
        <p14:creationId xmlns:p14="http://schemas.microsoft.com/office/powerpoint/2010/main" val="2059142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s and circle image x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F25F1D-A59B-D9C5-A453-A4536456737F}"/>
              </a:ext>
            </a:extLst>
          </p:cNvPr>
          <p:cNvSpPr>
            <a:spLocks noGrp="1"/>
          </p:cNvSpPr>
          <p:nvPr>
            <p:ph type="title" hasCustomPrompt="1"/>
          </p:nvPr>
        </p:nvSpPr>
        <p:spPr>
          <a:xfrm>
            <a:off x="452120" y="538480"/>
            <a:ext cx="8387080" cy="599440"/>
          </a:xfrm>
          <a:prstGeom prst="rect">
            <a:avLst/>
          </a:prstGeom>
        </p:spPr>
        <p:txBody>
          <a:bodyPr/>
          <a:lstStyle>
            <a:lvl1pPr>
              <a:defRPr sz="4000" b="1" i="0">
                <a:solidFill>
                  <a:schemeClr val="tx2"/>
                </a:solidFill>
                <a:latin typeface="Calibri" panose="020F0502020204030204" pitchFamily="34" charset="0"/>
                <a:cs typeface="Calibri" panose="020F0502020204030204" pitchFamily="34" charset="0"/>
              </a:defRPr>
            </a:lvl1pPr>
          </a:lstStyle>
          <a:p>
            <a:r>
              <a:rPr lang="en-GB"/>
              <a:t>Title here</a:t>
            </a:r>
            <a:endParaRPr lang="en-US"/>
          </a:p>
        </p:txBody>
      </p:sp>
      <p:sp>
        <p:nvSpPr>
          <p:cNvPr id="3" name="Text Placeholder 9">
            <a:extLst>
              <a:ext uri="{FF2B5EF4-FFF2-40B4-BE49-F238E27FC236}">
                <a16:creationId xmlns:a16="http://schemas.microsoft.com/office/drawing/2014/main" id="{E6F77023-5309-1E3D-B3E3-B7ADE23D35ED}"/>
              </a:ext>
            </a:extLst>
          </p:cNvPr>
          <p:cNvSpPr>
            <a:spLocks noGrp="1"/>
          </p:cNvSpPr>
          <p:nvPr>
            <p:ph type="body" sz="quarter" idx="14" hasCustomPrompt="1"/>
          </p:nvPr>
        </p:nvSpPr>
        <p:spPr>
          <a:xfrm>
            <a:off x="443081" y="1622336"/>
            <a:ext cx="5415280" cy="4208448"/>
          </a:xfrm>
          <a:prstGeom prst="rect">
            <a:avLst/>
          </a:prstGeom>
        </p:spPr>
        <p:txBody>
          <a:bodyPr/>
          <a:lstStyle>
            <a:lvl1pPr marL="285750" indent="-285750">
              <a:buFont typeface="Arial" panose="020B0604020202020204" pitchFamily="34" charset="0"/>
              <a:buChar char="•"/>
              <a:defRPr sz="2300"/>
            </a:lvl1pPr>
          </a:lstStyle>
          <a:p>
            <a:pPr lvl="0"/>
            <a:r>
              <a:rPr lang="en-GB"/>
              <a:t>Bullet copy here</a:t>
            </a:r>
            <a:endParaRPr lang="en-US"/>
          </a:p>
        </p:txBody>
      </p:sp>
      <p:sp>
        <p:nvSpPr>
          <p:cNvPr id="2" name="Picture Placeholder 1">
            <a:extLst>
              <a:ext uri="{FF2B5EF4-FFF2-40B4-BE49-F238E27FC236}">
                <a16:creationId xmlns:a16="http://schemas.microsoft.com/office/drawing/2014/main" id="{789CCBF5-7004-5136-D027-012BD717BFF2}"/>
              </a:ext>
            </a:extLst>
          </p:cNvPr>
          <p:cNvSpPr>
            <a:spLocks noGrp="1"/>
          </p:cNvSpPr>
          <p:nvPr>
            <p:ph type="pic" sz="quarter" idx="11"/>
          </p:nvPr>
        </p:nvSpPr>
        <p:spPr>
          <a:xfrm>
            <a:off x="6333642" y="1583742"/>
            <a:ext cx="2750982" cy="2750982"/>
          </a:xfrm>
          <a:custGeom>
            <a:avLst/>
            <a:gdLst>
              <a:gd name="connsiteX0" fmla="*/ 2022954 w 4045908"/>
              <a:gd name="connsiteY0" fmla="*/ 0 h 4045908"/>
              <a:gd name="connsiteX1" fmla="*/ 4045908 w 4045908"/>
              <a:gd name="connsiteY1" fmla="*/ 2022954 h 4045908"/>
              <a:gd name="connsiteX2" fmla="*/ 2022954 w 4045908"/>
              <a:gd name="connsiteY2" fmla="*/ 4045908 h 4045908"/>
              <a:gd name="connsiteX3" fmla="*/ 0 w 4045908"/>
              <a:gd name="connsiteY3" fmla="*/ 2022954 h 4045908"/>
              <a:gd name="connsiteX4" fmla="*/ 2022954 w 4045908"/>
              <a:gd name="connsiteY4" fmla="*/ 0 h 404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5908" h="4045908">
                <a:moveTo>
                  <a:pt x="2022954" y="0"/>
                </a:moveTo>
                <a:cubicBezTo>
                  <a:pt x="3140201" y="0"/>
                  <a:pt x="4045908" y="905707"/>
                  <a:pt x="4045908" y="2022954"/>
                </a:cubicBezTo>
                <a:cubicBezTo>
                  <a:pt x="4045908" y="3140201"/>
                  <a:pt x="3140201" y="4045908"/>
                  <a:pt x="2022954" y="4045908"/>
                </a:cubicBezTo>
                <a:cubicBezTo>
                  <a:pt x="905707" y="4045908"/>
                  <a:pt x="0" y="3140201"/>
                  <a:pt x="0" y="2022954"/>
                </a:cubicBezTo>
                <a:cubicBezTo>
                  <a:pt x="0" y="905707"/>
                  <a:pt x="905707" y="0"/>
                  <a:pt x="2022954" y="0"/>
                </a:cubicBezTo>
                <a:close/>
              </a:path>
            </a:pathLst>
          </a:custGeom>
        </p:spPr>
        <p:txBody>
          <a:bodyPr wrap="square">
            <a:noAutofit/>
          </a:bodyPr>
          <a:lstStyle/>
          <a:p>
            <a:endParaRPr lang="en-US"/>
          </a:p>
        </p:txBody>
      </p:sp>
      <p:sp>
        <p:nvSpPr>
          <p:cNvPr id="4" name="Picture Placeholder 3">
            <a:extLst>
              <a:ext uri="{FF2B5EF4-FFF2-40B4-BE49-F238E27FC236}">
                <a16:creationId xmlns:a16="http://schemas.microsoft.com/office/drawing/2014/main" id="{21D24BD8-4ECE-98BB-D0C4-013E351258BC}"/>
              </a:ext>
            </a:extLst>
          </p:cNvPr>
          <p:cNvSpPr>
            <a:spLocks noGrp="1"/>
          </p:cNvSpPr>
          <p:nvPr>
            <p:ph type="pic" sz="quarter" idx="15"/>
          </p:nvPr>
        </p:nvSpPr>
        <p:spPr>
          <a:xfrm>
            <a:off x="7956467" y="2654227"/>
            <a:ext cx="3792451" cy="3792451"/>
          </a:xfrm>
          <a:custGeom>
            <a:avLst/>
            <a:gdLst>
              <a:gd name="connsiteX0" fmla="*/ 2022954 w 4045908"/>
              <a:gd name="connsiteY0" fmla="*/ 0 h 4045908"/>
              <a:gd name="connsiteX1" fmla="*/ 4045908 w 4045908"/>
              <a:gd name="connsiteY1" fmla="*/ 2022954 h 4045908"/>
              <a:gd name="connsiteX2" fmla="*/ 2022954 w 4045908"/>
              <a:gd name="connsiteY2" fmla="*/ 4045908 h 4045908"/>
              <a:gd name="connsiteX3" fmla="*/ 0 w 4045908"/>
              <a:gd name="connsiteY3" fmla="*/ 2022954 h 4045908"/>
              <a:gd name="connsiteX4" fmla="*/ 2022954 w 4045908"/>
              <a:gd name="connsiteY4" fmla="*/ 0 h 4045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5908" h="4045908">
                <a:moveTo>
                  <a:pt x="2022954" y="0"/>
                </a:moveTo>
                <a:cubicBezTo>
                  <a:pt x="3140201" y="0"/>
                  <a:pt x="4045908" y="905707"/>
                  <a:pt x="4045908" y="2022954"/>
                </a:cubicBezTo>
                <a:cubicBezTo>
                  <a:pt x="4045908" y="3140201"/>
                  <a:pt x="3140201" y="4045908"/>
                  <a:pt x="2022954" y="4045908"/>
                </a:cubicBezTo>
                <a:cubicBezTo>
                  <a:pt x="905707" y="4045908"/>
                  <a:pt x="0" y="3140201"/>
                  <a:pt x="0" y="2022954"/>
                </a:cubicBezTo>
                <a:cubicBezTo>
                  <a:pt x="0" y="905707"/>
                  <a:pt x="905707" y="0"/>
                  <a:pt x="2022954" y="0"/>
                </a:cubicBezTo>
                <a:close/>
              </a:path>
            </a:pathLst>
          </a:custGeom>
        </p:spPr>
        <p:txBody>
          <a:bodyPr wrap="square">
            <a:noAutofit/>
          </a:bodyPr>
          <a:lstStyle/>
          <a:p>
            <a:endParaRPr lang="en-US"/>
          </a:p>
        </p:txBody>
      </p:sp>
      <p:sp>
        <p:nvSpPr>
          <p:cNvPr id="6" name="Text Placeholder 7">
            <a:extLst>
              <a:ext uri="{FF2B5EF4-FFF2-40B4-BE49-F238E27FC236}">
                <a16:creationId xmlns:a16="http://schemas.microsoft.com/office/drawing/2014/main" id="{6AD192BF-6B6A-C49A-8EE4-23DFE3AC9A60}"/>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tx2"/>
                </a:solidFill>
              </a:defRPr>
            </a:lvl1pPr>
          </a:lstStyle>
          <a:p>
            <a:pPr lvl="0"/>
            <a:fld id="{7673557F-EBCB-1748-93BC-D81B037EC008}" type="slidenum">
              <a:rPr lang="en-US" smtClean="0"/>
              <a:t>‹#›</a:t>
            </a:fld>
            <a:endParaRPr lang="en-US"/>
          </a:p>
        </p:txBody>
      </p:sp>
      <p:pic>
        <p:nvPicPr>
          <p:cNvPr id="8" name="Graphic 7">
            <a:extLst>
              <a:ext uri="{FF2B5EF4-FFF2-40B4-BE49-F238E27FC236}">
                <a16:creationId xmlns:a16="http://schemas.microsoft.com/office/drawing/2014/main" id="{9237AC83-161C-7535-B00D-4C74A9664F1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53906" y="466313"/>
            <a:ext cx="1195169" cy="599440"/>
          </a:xfrm>
          <a:prstGeom prst="rect">
            <a:avLst/>
          </a:prstGeom>
        </p:spPr>
      </p:pic>
    </p:spTree>
    <p:extLst>
      <p:ext uri="{BB962C8B-B14F-4D97-AF65-F5344CB8AC3E}">
        <p14:creationId xmlns:p14="http://schemas.microsoft.com/office/powerpoint/2010/main" val="2230118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EBCB9E-4545-2842-2AEA-CDBC28F48B4E}"/>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5E07B167-3568-3FA2-FF0E-DE4F0DD6C9DD}"/>
              </a:ext>
            </a:extLst>
          </p:cNvPr>
          <p:cNvSpPr>
            <a:spLocks noGrp="1"/>
          </p:cNvSpPr>
          <p:nvPr>
            <p:ph type="body" sz="quarter" idx="11" hasCustomPrompt="1"/>
          </p:nvPr>
        </p:nvSpPr>
        <p:spPr>
          <a:xfrm>
            <a:off x="912991" y="3549857"/>
            <a:ext cx="4483098" cy="1384995"/>
          </a:xfrm>
          <a:prstGeom prst="rect">
            <a:avLst/>
          </a:prstGeom>
        </p:spPr>
        <p:txBody>
          <a:bodyPr wrap="square" lIns="0" tIns="0" rIns="0" bIns="0">
            <a:spAutoFit/>
          </a:bodyPr>
          <a:lstStyle>
            <a:lvl1pPr marL="0" indent="0">
              <a:lnSpc>
                <a:spcPct val="90000"/>
              </a:lnSpc>
              <a:spcBef>
                <a:spcPts val="0"/>
              </a:spcBef>
              <a:buFontTx/>
              <a:buNone/>
              <a:defRPr sz="5000" b="1">
                <a:solidFill>
                  <a:schemeClr val="bg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GB"/>
              <a:t>Title here </a:t>
            </a:r>
            <a:br>
              <a:rPr lang="en-GB"/>
            </a:br>
            <a:r>
              <a:rPr lang="en-GB"/>
              <a:t>over two lines</a:t>
            </a:r>
            <a:endParaRPr lang="en-US"/>
          </a:p>
        </p:txBody>
      </p:sp>
      <p:sp>
        <p:nvSpPr>
          <p:cNvPr id="3" name="Subtitle 2">
            <a:extLst>
              <a:ext uri="{FF2B5EF4-FFF2-40B4-BE49-F238E27FC236}">
                <a16:creationId xmlns:a16="http://schemas.microsoft.com/office/drawing/2014/main" id="{17CC8941-F8BF-CD79-C7BD-2EB57769657A}"/>
              </a:ext>
            </a:extLst>
          </p:cNvPr>
          <p:cNvSpPr>
            <a:spLocks noGrp="1"/>
          </p:cNvSpPr>
          <p:nvPr>
            <p:ph type="subTitle" idx="1" hasCustomPrompt="1"/>
          </p:nvPr>
        </p:nvSpPr>
        <p:spPr>
          <a:xfrm>
            <a:off x="912991" y="5151700"/>
            <a:ext cx="4483098" cy="346249"/>
          </a:xfrm>
          <a:prstGeom prst="rect">
            <a:avLst/>
          </a:prstGeom>
        </p:spPr>
        <p:txBody>
          <a:bodyPr wrap="square" lIns="0" tIns="0" rIns="0" bIns="0">
            <a:sp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a:t>
            </a:r>
            <a:endParaRPr lang="en-US"/>
          </a:p>
        </p:txBody>
      </p:sp>
      <p:sp>
        <p:nvSpPr>
          <p:cNvPr id="7" name="Text Placeholder 8">
            <a:extLst>
              <a:ext uri="{FF2B5EF4-FFF2-40B4-BE49-F238E27FC236}">
                <a16:creationId xmlns:a16="http://schemas.microsoft.com/office/drawing/2014/main" id="{515DB6F0-25B8-448B-C1D2-78150B371ECE}"/>
              </a:ext>
            </a:extLst>
          </p:cNvPr>
          <p:cNvSpPr>
            <a:spLocks noGrp="1"/>
          </p:cNvSpPr>
          <p:nvPr>
            <p:ph type="body" sz="quarter" idx="12" hasCustomPrompt="1"/>
          </p:nvPr>
        </p:nvSpPr>
        <p:spPr>
          <a:xfrm>
            <a:off x="912991" y="6256478"/>
            <a:ext cx="807829" cy="166199"/>
          </a:xfrm>
          <a:prstGeom prst="rect">
            <a:avLst/>
          </a:prstGeom>
        </p:spPr>
        <p:txBody>
          <a:bodyPr wrap="square" lIns="0" tIns="0" rIns="0" bIns="0">
            <a:spAutoFit/>
          </a:bodyPr>
          <a:lstStyle>
            <a:lvl1pPr marL="0" indent="0">
              <a:buNone/>
              <a:defRPr sz="1200">
                <a:solidFill>
                  <a:schemeClr val="bg1"/>
                </a:solidFill>
              </a:defRPr>
            </a:lvl1pPr>
          </a:lstStyle>
          <a:p>
            <a:pPr lvl="0"/>
            <a:r>
              <a:rPr lang="en-GB"/>
              <a:t>17/01/2023</a:t>
            </a:r>
            <a:endParaRPr lang="en-US"/>
          </a:p>
        </p:txBody>
      </p:sp>
      <p:sp>
        <p:nvSpPr>
          <p:cNvPr id="15" name="Text Placeholder 14">
            <a:extLst>
              <a:ext uri="{FF2B5EF4-FFF2-40B4-BE49-F238E27FC236}">
                <a16:creationId xmlns:a16="http://schemas.microsoft.com/office/drawing/2014/main" id="{020C7672-E847-EFB5-4246-29BA641B869D}"/>
              </a:ext>
            </a:extLst>
          </p:cNvPr>
          <p:cNvSpPr>
            <a:spLocks noGrp="1"/>
          </p:cNvSpPr>
          <p:nvPr>
            <p:ph type="body" sz="quarter" idx="13" hasCustomPrompt="1"/>
          </p:nvPr>
        </p:nvSpPr>
        <p:spPr>
          <a:xfrm>
            <a:off x="1787673" y="6256478"/>
            <a:ext cx="1692275" cy="166199"/>
          </a:xfrm>
          <a:prstGeom prst="rect">
            <a:avLst/>
          </a:prstGeom>
        </p:spPr>
        <p:txBody>
          <a:bodyPr lIns="0" tIns="0" rIns="0" bIns="0">
            <a:spAutoFit/>
          </a:bodyPr>
          <a:lstStyle>
            <a:lvl1pPr marL="0" indent="0">
              <a:buFontTx/>
              <a:buNone/>
              <a:defRPr sz="1200">
                <a:solidFill>
                  <a:schemeClr val="bg1"/>
                </a:solidFill>
              </a:defRPr>
            </a:lvl1pPr>
          </a:lstStyle>
          <a:p>
            <a:pPr lvl="0"/>
            <a:r>
              <a:rPr lang="en-US" sz="1200"/>
              <a:t>|  Version</a:t>
            </a:r>
            <a:endParaRPr lang="en-US"/>
          </a:p>
        </p:txBody>
      </p:sp>
      <p:pic>
        <p:nvPicPr>
          <p:cNvPr id="2" name="Graphic 1">
            <a:extLst>
              <a:ext uri="{FF2B5EF4-FFF2-40B4-BE49-F238E27FC236}">
                <a16:creationId xmlns:a16="http://schemas.microsoft.com/office/drawing/2014/main" id="{DBD444B4-364F-0D15-AB41-42F78B8A252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97089" y="723563"/>
            <a:ext cx="1934125" cy="970065"/>
          </a:xfrm>
          <a:prstGeom prst="rect">
            <a:avLst/>
          </a:prstGeom>
        </p:spPr>
      </p:pic>
    </p:spTree>
    <p:extLst>
      <p:ext uri="{BB962C8B-B14F-4D97-AF65-F5344CB8AC3E}">
        <p14:creationId xmlns:p14="http://schemas.microsoft.com/office/powerpoint/2010/main" val="18956183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s and char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F25F1D-A59B-D9C5-A453-A4536456737F}"/>
              </a:ext>
            </a:extLst>
          </p:cNvPr>
          <p:cNvSpPr>
            <a:spLocks noGrp="1"/>
          </p:cNvSpPr>
          <p:nvPr>
            <p:ph type="title" hasCustomPrompt="1"/>
          </p:nvPr>
        </p:nvSpPr>
        <p:spPr>
          <a:xfrm>
            <a:off x="452120" y="538480"/>
            <a:ext cx="8387080" cy="599440"/>
          </a:xfrm>
          <a:prstGeom prst="rect">
            <a:avLst/>
          </a:prstGeom>
        </p:spPr>
        <p:txBody>
          <a:bodyPr/>
          <a:lstStyle>
            <a:lvl1pPr>
              <a:defRPr sz="4000" b="1" i="0">
                <a:solidFill>
                  <a:schemeClr val="tx2"/>
                </a:solidFill>
                <a:latin typeface="Calibri" panose="020F0502020204030204" pitchFamily="34" charset="0"/>
                <a:cs typeface="Calibri" panose="020F0502020204030204" pitchFamily="34" charset="0"/>
              </a:defRPr>
            </a:lvl1pPr>
          </a:lstStyle>
          <a:p>
            <a:r>
              <a:rPr lang="en-GB"/>
              <a:t>Title here</a:t>
            </a:r>
            <a:endParaRPr lang="en-US"/>
          </a:p>
        </p:txBody>
      </p:sp>
      <p:sp>
        <p:nvSpPr>
          <p:cNvPr id="3" name="Text Placeholder 9">
            <a:extLst>
              <a:ext uri="{FF2B5EF4-FFF2-40B4-BE49-F238E27FC236}">
                <a16:creationId xmlns:a16="http://schemas.microsoft.com/office/drawing/2014/main" id="{E6F77023-5309-1E3D-B3E3-B7ADE23D35ED}"/>
              </a:ext>
            </a:extLst>
          </p:cNvPr>
          <p:cNvSpPr>
            <a:spLocks noGrp="1"/>
          </p:cNvSpPr>
          <p:nvPr>
            <p:ph type="body" sz="quarter" idx="14" hasCustomPrompt="1"/>
          </p:nvPr>
        </p:nvSpPr>
        <p:spPr>
          <a:xfrm>
            <a:off x="443081" y="1622336"/>
            <a:ext cx="5415280" cy="4208448"/>
          </a:xfrm>
          <a:prstGeom prst="rect">
            <a:avLst/>
          </a:prstGeom>
        </p:spPr>
        <p:txBody>
          <a:bodyPr/>
          <a:lstStyle>
            <a:lvl1pPr marL="285750" indent="-285750">
              <a:buFont typeface="Arial" panose="020B0604020202020204" pitchFamily="34" charset="0"/>
              <a:buChar char="•"/>
              <a:defRPr sz="2300"/>
            </a:lvl1pPr>
          </a:lstStyle>
          <a:p>
            <a:pPr lvl="0"/>
            <a:r>
              <a:rPr lang="en-GB"/>
              <a:t>Bullet copy here</a:t>
            </a:r>
            <a:endParaRPr lang="en-US"/>
          </a:p>
        </p:txBody>
      </p:sp>
      <p:sp>
        <p:nvSpPr>
          <p:cNvPr id="5" name="Content Placeholder 2">
            <a:extLst>
              <a:ext uri="{FF2B5EF4-FFF2-40B4-BE49-F238E27FC236}">
                <a16:creationId xmlns:a16="http://schemas.microsoft.com/office/drawing/2014/main" id="{29035373-D708-7DAE-6765-9EDABF442D3B}"/>
              </a:ext>
            </a:extLst>
          </p:cNvPr>
          <p:cNvSpPr>
            <a:spLocks noGrp="1"/>
          </p:cNvSpPr>
          <p:nvPr>
            <p:ph idx="1"/>
          </p:nvPr>
        </p:nvSpPr>
        <p:spPr>
          <a:xfrm>
            <a:off x="6096000" y="1622337"/>
            <a:ext cx="5652919" cy="4208448"/>
          </a:xfrm>
          <a:prstGeom prst="rect">
            <a:avLst/>
          </a:prstGeom>
        </p:spPr>
        <p:txBody>
          <a:bodyPr/>
          <a:lstStyle>
            <a:lvl1pPr marL="0" indent="0">
              <a:buNone/>
              <a:defRPr/>
            </a:lvl1pPr>
          </a:lstStyle>
          <a:p>
            <a:pPr lvl="0"/>
            <a:endParaRPr lang="en-US"/>
          </a:p>
        </p:txBody>
      </p:sp>
      <p:sp>
        <p:nvSpPr>
          <p:cNvPr id="4" name="Text Placeholder 7">
            <a:extLst>
              <a:ext uri="{FF2B5EF4-FFF2-40B4-BE49-F238E27FC236}">
                <a16:creationId xmlns:a16="http://schemas.microsoft.com/office/drawing/2014/main" id="{8E3B3836-3CD7-143C-9E7E-E80B67DBC60B}"/>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tx2"/>
                </a:solidFill>
              </a:defRPr>
            </a:lvl1pPr>
          </a:lstStyle>
          <a:p>
            <a:pPr lvl="0"/>
            <a:fld id="{7673557F-EBCB-1748-93BC-D81B037EC008}" type="slidenum">
              <a:rPr lang="en-US" smtClean="0"/>
              <a:t>‹#›</a:t>
            </a:fld>
            <a:endParaRPr lang="en-US"/>
          </a:p>
        </p:txBody>
      </p:sp>
      <p:pic>
        <p:nvPicPr>
          <p:cNvPr id="6" name="Graphic 5">
            <a:extLst>
              <a:ext uri="{FF2B5EF4-FFF2-40B4-BE49-F238E27FC236}">
                <a16:creationId xmlns:a16="http://schemas.microsoft.com/office/drawing/2014/main" id="{690A4C8E-3D73-06E3-0AB8-7D3FE965493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53906" y="466313"/>
            <a:ext cx="1195169" cy="599440"/>
          </a:xfrm>
          <a:prstGeom prst="rect">
            <a:avLst/>
          </a:prstGeom>
        </p:spPr>
      </p:pic>
    </p:spTree>
    <p:extLst>
      <p:ext uri="{BB962C8B-B14F-4D97-AF65-F5344CB8AC3E}">
        <p14:creationId xmlns:p14="http://schemas.microsoft.com/office/powerpoint/2010/main" val="809058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FF25F1D-A59B-D9C5-A453-A4536456737F}"/>
              </a:ext>
            </a:extLst>
          </p:cNvPr>
          <p:cNvSpPr>
            <a:spLocks noGrp="1"/>
          </p:cNvSpPr>
          <p:nvPr>
            <p:ph type="title" hasCustomPrompt="1"/>
          </p:nvPr>
        </p:nvSpPr>
        <p:spPr>
          <a:xfrm>
            <a:off x="452120" y="538480"/>
            <a:ext cx="8387080" cy="599440"/>
          </a:xfrm>
          <a:prstGeom prst="rect">
            <a:avLst/>
          </a:prstGeom>
        </p:spPr>
        <p:txBody>
          <a:bodyPr/>
          <a:lstStyle>
            <a:lvl1pPr>
              <a:defRPr sz="4000" b="1" i="0">
                <a:solidFill>
                  <a:schemeClr val="tx2"/>
                </a:solidFill>
                <a:latin typeface="Calibri" panose="020F0502020204030204" pitchFamily="34" charset="0"/>
                <a:cs typeface="Calibri" panose="020F0502020204030204" pitchFamily="34" charset="0"/>
              </a:defRPr>
            </a:lvl1pPr>
          </a:lstStyle>
          <a:p>
            <a:r>
              <a:rPr lang="en-GB"/>
              <a:t>Title here</a:t>
            </a:r>
            <a:endParaRPr lang="en-US"/>
          </a:p>
        </p:txBody>
      </p:sp>
      <p:sp>
        <p:nvSpPr>
          <p:cNvPr id="3" name="Text Placeholder 7">
            <a:extLst>
              <a:ext uri="{FF2B5EF4-FFF2-40B4-BE49-F238E27FC236}">
                <a16:creationId xmlns:a16="http://schemas.microsoft.com/office/drawing/2014/main" id="{58A77887-AE92-A6D4-A5C5-BD5F5B883CCD}"/>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tx2"/>
                </a:solidFill>
              </a:defRPr>
            </a:lvl1pPr>
          </a:lstStyle>
          <a:p>
            <a:pPr lvl="0"/>
            <a:fld id="{7673557F-EBCB-1748-93BC-D81B037EC008}" type="slidenum">
              <a:rPr lang="en-US" smtClean="0"/>
              <a:t>‹#›</a:t>
            </a:fld>
            <a:endParaRPr lang="en-US"/>
          </a:p>
        </p:txBody>
      </p:sp>
      <p:pic>
        <p:nvPicPr>
          <p:cNvPr id="4" name="Graphic 3">
            <a:extLst>
              <a:ext uri="{FF2B5EF4-FFF2-40B4-BE49-F238E27FC236}">
                <a16:creationId xmlns:a16="http://schemas.microsoft.com/office/drawing/2014/main" id="{9770B381-B8EE-A092-1D6F-5841E6D3C48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453906" y="466313"/>
            <a:ext cx="1195169" cy="599440"/>
          </a:xfrm>
          <a:prstGeom prst="rect">
            <a:avLst/>
          </a:prstGeom>
        </p:spPr>
      </p:pic>
    </p:spTree>
    <p:extLst>
      <p:ext uri="{BB962C8B-B14F-4D97-AF65-F5344CB8AC3E}">
        <p14:creationId xmlns:p14="http://schemas.microsoft.com/office/powerpoint/2010/main" val="27194735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Full Imag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650D4D-2E07-4C4D-6667-AF6753576B7C}"/>
              </a:ext>
            </a:extLst>
          </p:cNvPr>
          <p:cNvPicPr>
            <a:picLocks noChangeAspect="1"/>
          </p:cNvPicPr>
          <p:nvPr userDrawn="1"/>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64EFFD3-B087-1AF2-E20C-08AE0460DCC2}"/>
              </a:ext>
            </a:extLst>
          </p:cNvPr>
          <p:cNvSpPr>
            <a:spLocks noGrp="1"/>
          </p:cNvSpPr>
          <p:nvPr>
            <p:ph type="title" hasCustomPrompt="1"/>
          </p:nvPr>
        </p:nvSpPr>
        <p:spPr>
          <a:xfrm>
            <a:off x="452120" y="538480"/>
            <a:ext cx="8387080" cy="599440"/>
          </a:xfrm>
          <a:prstGeom prst="rect">
            <a:avLst/>
          </a:prstGeom>
        </p:spPr>
        <p:txBody>
          <a:bodyPr/>
          <a:lstStyle>
            <a:lvl1pPr>
              <a:defRPr sz="4000" b="1" i="0">
                <a:solidFill>
                  <a:schemeClr val="tx2"/>
                </a:solidFill>
                <a:latin typeface="Calibri" panose="020F0502020204030204" pitchFamily="34" charset="0"/>
                <a:cs typeface="Calibri" panose="020F0502020204030204" pitchFamily="34" charset="0"/>
              </a:defRPr>
            </a:lvl1pPr>
          </a:lstStyle>
          <a:p>
            <a:r>
              <a:rPr lang="en-GB"/>
              <a:t>Title here</a:t>
            </a:r>
            <a:endParaRPr lang="en-US"/>
          </a:p>
        </p:txBody>
      </p:sp>
      <p:sp>
        <p:nvSpPr>
          <p:cNvPr id="6" name="Text Placeholder 7">
            <a:extLst>
              <a:ext uri="{FF2B5EF4-FFF2-40B4-BE49-F238E27FC236}">
                <a16:creationId xmlns:a16="http://schemas.microsoft.com/office/drawing/2014/main" id="{F723056B-252D-4230-4595-1D2C61E8386F}"/>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tx2"/>
                </a:solidFill>
              </a:defRPr>
            </a:lvl1pPr>
          </a:lstStyle>
          <a:p>
            <a:pPr lvl="0"/>
            <a:fld id="{7673557F-EBCB-1748-93BC-D81B037EC008}" type="slidenum">
              <a:rPr lang="en-US" smtClean="0"/>
              <a:t>‹#›</a:t>
            </a:fld>
            <a:endParaRPr lang="en-US"/>
          </a:p>
        </p:txBody>
      </p:sp>
      <p:pic>
        <p:nvPicPr>
          <p:cNvPr id="2" name="Graphic 1">
            <a:extLst>
              <a:ext uri="{FF2B5EF4-FFF2-40B4-BE49-F238E27FC236}">
                <a16:creationId xmlns:a16="http://schemas.microsoft.com/office/drawing/2014/main" id="{B8B65F1F-C271-E269-03AD-2ADC19E32D2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02831" y="530528"/>
            <a:ext cx="1440896" cy="722685"/>
          </a:xfrm>
          <a:prstGeom prst="rect">
            <a:avLst/>
          </a:prstGeom>
        </p:spPr>
      </p:pic>
    </p:spTree>
    <p:extLst>
      <p:ext uri="{BB962C8B-B14F-4D97-AF65-F5344CB8AC3E}">
        <p14:creationId xmlns:p14="http://schemas.microsoft.com/office/powerpoint/2010/main" val="3477713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Full Imag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650D4D-2E07-4C4D-6667-AF6753576B7C}"/>
              </a:ext>
            </a:extLst>
          </p:cNvPr>
          <p:cNvPicPr>
            <a:picLocks noChangeAspect="1"/>
          </p:cNvPicPr>
          <p:nvPr userDrawn="1"/>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64EFFD3-B087-1AF2-E20C-08AE0460DCC2}"/>
              </a:ext>
            </a:extLst>
          </p:cNvPr>
          <p:cNvSpPr>
            <a:spLocks noGrp="1"/>
          </p:cNvSpPr>
          <p:nvPr>
            <p:ph type="title" hasCustomPrompt="1"/>
          </p:nvPr>
        </p:nvSpPr>
        <p:spPr>
          <a:xfrm>
            <a:off x="452120" y="538480"/>
            <a:ext cx="8387080" cy="599440"/>
          </a:xfrm>
          <a:prstGeom prst="rect">
            <a:avLst/>
          </a:prstGeom>
        </p:spPr>
        <p:txBody>
          <a:bodyPr/>
          <a:lstStyle>
            <a:lvl1pPr>
              <a:defRPr sz="4000" b="1" i="0">
                <a:solidFill>
                  <a:schemeClr val="bg1"/>
                </a:solidFill>
                <a:latin typeface="Calibri" panose="020F0502020204030204" pitchFamily="34" charset="0"/>
                <a:cs typeface="Calibri" panose="020F0502020204030204" pitchFamily="34" charset="0"/>
              </a:defRPr>
            </a:lvl1pPr>
          </a:lstStyle>
          <a:p>
            <a:r>
              <a:rPr lang="en-GB"/>
              <a:t>Title here</a:t>
            </a:r>
            <a:endParaRPr lang="en-US"/>
          </a:p>
        </p:txBody>
      </p:sp>
      <p:sp>
        <p:nvSpPr>
          <p:cNvPr id="2" name="Text Placeholder 7">
            <a:extLst>
              <a:ext uri="{FF2B5EF4-FFF2-40B4-BE49-F238E27FC236}">
                <a16:creationId xmlns:a16="http://schemas.microsoft.com/office/drawing/2014/main" id="{61ED874D-4DA7-D956-79F9-F30DF7939579}"/>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bg1"/>
                </a:solidFill>
              </a:defRPr>
            </a:lvl1pPr>
          </a:lstStyle>
          <a:p>
            <a:pPr lvl="0"/>
            <a:fld id="{7673557F-EBCB-1748-93BC-D81B037EC008}" type="slidenum">
              <a:rPr lang="en-US" smtClean="0"/>
              <a:t>‹#›</a:t>
            </a:fld>
            <a:endParaRPr lang="en-US"/>
          </a:p>
        </p:txBody>
      </p:sp>
      <p:pic>
        <p:nvPicPr>
          <p:cNvPr id="4" name="Graphic 3">
            <a:extLst>
              <a:ext uri="{FF2B5EF4-FFF2-40B4-BE49-F238E27FC236}">
                <a16:creationId xmlns:a16="http://schemas.microsoft.com/office/drawing/2014/main" id="{4BDA545B-9AB3-A112-BCC0-E155D4254E2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02831" y="530528"/>
            <a:ext cx="1440895" cy="722685"/>
          </a:xfrm>
          <a:prstGeom prst="rect">
            <a:avLst/>
          </a:prstGeom>
        </p:spPr>
      </p:pic>
    </p:spTree>
    <p:extLst>
      <p:ext uri="{BB962C8B-B14F-4D97-AF65-F5344CB8AC3E}">
        <p14:creationId xmlns:p14="http://schemas.microsoft.com/office/powerpoint/2010/main" val="37776988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Full Imag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650D4D-2E07-4C4D-6667-AF6753576B7C}"/>
              </a:ext>
            </a:extLst>
          </p:cNvPr>
          <p:cNvPicPr>
            <a:picLocks noChangeAspect="1"/>
          </p:cNvPicPr>
          <p:nvPr userDrawn="1"/>
        </p:nvPicPr>
        <p:blipFill>
          <a:blip r:embed="rId2"/>
          <a:srcRect/>
          <a:stretch/>
        </p:blipFill>
        <p:spPr>
          <a:xfrm>
            <a:off x="0" y="0"/>
            <a:ext cx="12192000" cy="6858000"/>
          </a:xfrm>
          <a:prstGeom prst="rect">
            <a:avLst/>
          </a:prstGeom>
        </p:spPr>
      </p:pic>
      <p:sp>
        <p:nvSpPr>
          <p:cNvPr id="5" name="Title 1">
            <a:extLst>
              <a:ext uri="{FF2B5EF4-FFF2-40B4-BE49-F238E27FC236}">
                <a16:creationId xmlns:a16="http://schemas.microsoft.com/office/drawing/2014/main" id="{A64EFFD3-B087-1AF2-E20C-08AE0460DCC2}"/>
              </a:ext>
            </a:extLst>
          </p:cNvPr>
          <p:cNvSpPr>
            <a:spLocks noGrp="1"/>
          </p:cNvSpPr>
          <p:nvPr>
            <p:ph type="title" hasCustomPrompt="1"/>
          </p:nvPr>
        </p:nvSpPr>
        <p:spPr>
          <a:xfrm>
            <a:off x="452120" y="538480"/>
            <a:ext cx="8387080" cy="599440"/>
          </a:xfrm>
          <a:prstGeom prst="rect">
            <a:avLst/>
          </a:prstGeom>
        </p:spPr>
        <p:txBody>
          <a:bodyPr/>
          <a:lstStyle>
            <a:lvl1pPr>
              <a:defRPr sz="4000" b="1" i="0">
                <a:solidFill>
                  <a:schemeClr val="bg1"/>
                </a:solidFill>
                <a:latin typeface="Calibri" panose="020F0502020204030204" pitchFamily="34" charset="0"/>
                <a:cs typeface="Calibri" panose="020F0502020204030204" pitchFamily="34" charset="0"/>
              </a:defRPr>
            </a:lvl1pPr>
          </a:lstStyle>
          <a:p>
            <a:r>
              <a:rPr lang="en-GB"/>
              <a:t>Title here</a:t>
            </a:r>
            <a:endParaRPr lang="en-US"/>
          </a:p>
        </p:txBody>
      </p:sp>
      <p:pic>
        <p:nvPicPr>
          <p:cNvPr id="2" name="Graphic 1">
            <a:extLst>
              <a:ext uri="{FF2B5EF4-FFF2-40B4-BE49-F238E27FC236}">
                <a16:creationId xmlns:a16="http://schemas.microsoft.com/office/drawing/2014/main" id="{D69FA176-26C2-D6BC-B0D1-2F142C0C683D}"/>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02831" y="530528"/>
            <a:ext cx="1440895" cy="722685"/>
          </a:xfrm>
          <a:prstGeom prst="rect">
            <a:avLst/>
          </a:prstGeom>
        </p:spPr>
      </p:pic>
    </p:spTree>
    <p:extLst>
      <p:ext uri="{BB962C8B-B14F-4D97-AF65-F5344CB8AC3E}">
        <p14:creationId xmlns:p14="http://schemas.microsoft.com/office/powerpoint/2010/main" val="31217410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Full Image Change - Green">
    <p:spTree>
      <p:nvGrpSpPr>
        <p:cNvPr id="1" name=""/>
        <p:cNvGrpSpPr/>
        <p:nvPr/>
      </p:nvGrpSpPr>
      <p:grpSpPr>
        <a:xfrm>
          <a:off x="0" y="0"/>
          <a:ext cx="0" cy="0"/>
          <a:chOff x="0" y="0"/>
          <a:chExt cx="0" cy="0"/>
        </a:xfrm>
      </p:grpSpPr>
      <p:sp>
        <p:nvSpPr>
          <p:cNvPr id="6" name="Picture Placeholder 17">
            <a:extLst>
              <a:ext uri="{FF2B5EF4-FFF2-40B4-BE49-F238E27FC236}">
                <a16:creationId xmlns:a16="http://schemas.microsoft.com/office/drawing/2014/main" id="{9EFFF311-2D1E-93ED-A613-0C7A25B70B26}"/>
              </a:ext>
            </a:extLst>
          </p:cNvPr>
          <p:cNvSpPr>
            <a:spLocks noGrp="1"/>
          </p:cNvSpPr>
          <p:nvPr>
            <p:ph type="pic" sz="quarter" idx="14" hasCustomPrompt="1"/>
          </p:nvPr>
        </p:nvSpPr>
        <p:spPr>
          <a:xfrm>
            <a:off x="0" y="0"/>
            <a:ext cx="12192000" cy="6858000"/>
          </a:xfrm>
          <a:prstGeom prst="rect">
            <a:avLst/>
          </a:prstGeom>
          <a:solidFill>
            <a:schemeClr val="bg2"/>
          </a:solidFill>
        </p:spPr>
        <p:txBody>
          <a:bodyPr/>
          <a:lstStyle>
            <a:lvl1pPr marL="0" indent="0">
              <a:buNone/>
              <a:defRPr/>
            </a:lvl1pPr>
          </a:lstStyle>
          <a:p>
            <a:r>
              <a:rPr lang="en-US"/>
              <a:t>Click on central icon to add image</a:t>
            </a:r>
          </a:p>
        </p:txBody>
      </p:sp>
      <p:sp>
        <p:nvSpPr>
          <p:cNvPr id="4" name="Title 1">
            <a:extLst>
              <a:ext uri="{FF2B5EF4-FFF2-40B4-BE49-F238E27FC236}">
                <a16:creationId xmlns:a16="http://schemas.microsoft.com/office/drawing/2014/main" id="{B50E92F7-D903-8383-CF25-C486EFD07330}"/>
              </a:ext>
            </a:extLst>
          </p:cNvPr>
          <p:cNvSpPr>
            <a:spLocks noGrp="1"/>
          </p:cNvSpPr>
          <p:nvPr>
            <p:ph type="title" hasCustomPrompt="1"/>
          </p:nvPr>
        </p:nvSpPr>
        <p:spPr>
          <a:xfrm>
            <a:off x="452120" y="538480"/>
            <a:ext cx="8387080" cy="599440"/>
          </a:xfrm>
          <a:prstGeom prst="rect">
            <a:avLst/>
          </a:prstGeom>
        </p:spPr>
        <p:txBody>
          <a:bodyPr/>
          <a:lstStyle>
            <a:lvl1pPr>
              <a:defRPr sz="4000" b="1" i="0">
                <a:solidFill>
                  <a:schemeClr val="tx2"/>
                </a:solidFill>
                <a:latin typeface="Calibri" panose="020F0502020204030204" pitchFamily="34" charset="0"/>
                <a:cs typeface="Calibri" panose="020F0502020204030204" pitchFamily="34" charset="0"/>
              </a:defRPr>
            </a:lvl1pPr>
          </a:lstStyle>
          <a:p>
            <a:r>
              <a:rPr lang="en-GB"/>
              <a:t>Title here</a:t>
            </a:r>
            <a:endParaRPr lang="en-US"/>
          </a:p>
        </p:txBody>
      </p:sp>
      <p:sp>
        <p:nvSpPr>
          <p:cNvPr id="5" name="Text Placeholder 7">
            <a:extLst>
              <a:ext uri="{FF2B5EF4-FFF2-40B4-BE49-F238E27FC236}">
                <a16:creationId xmlns:a16="http://schemas.microsoft.com/office/drawing/2014/main" id="{B7CFED7C-90F9-2795-339C-AF72875813D7}"/>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tx2"/>
                </a:solidFill>
              </a:defRPr>
            </a:lvl1pPr>
          </a:lstStyle>
          <a:p>
            <a:pPr lvl="0"/>
            <a:fld id="{7673557F-EBCB-1748-93BC-D81B037EC008}" type="slidenum">
              <a:rPr lang="en-US" smtClean="0"/>
              <a:t>‹#›</a:t>
            </a:fld>
            <a:endParaRPr lang="en-US"/>
          </a:p>
        </p:txBody>
      </p:sp>
      <p:sp>
        <p:nvSpPr>
          <p:cNvPr id="3" name="Text Placeholder 6">
            <a:extLst>
              <a:ext uri="{FF2B5EF4-FFF2-40B4-BE49-F238E27FC236}">
                <a16:creationId xmlns:a16="http://schemas.microsoft.com/office/drawing/2014/main" id="{B09BF732-FA00-B211-320A-035A23C01ADD}"/>
              </a:ext>
            </a:extLst>
          </p:cNvPr>
          <p:cNvSpPr>
            <a:spLocks noGrp="1"/>
          </p:cNvSpPr>
          <p:nvPr>
            <p:ph type="body" sz="quarter" idx="16" hasCustomPrompt="1"/>
          </p:nvPr>
        </p:nvSpPr>
        <p:spPr>
          <a:xfrm>
            <a:off x="10481211" y="536618"/>
            <a:ext cx="1195169" cy="601302"/>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a:lvl1pPr>
          </a:lstStyle>
          <a:p>
            <a:pPr lvl="0"/>
            <a:r>
              <a:rPr lang="en-US"/>
              <a:t> </a:t>
            </a:r>
          </a:p>
        </p:txBody>
      </p:sp>
      <p:sp>
        <p:nvSpPr>
          <p:cNvPr id="2" name="TextBox 1">
            <a:extLst>
              <a:ext uri="{FF2B5EF4-FFF2-40B4-BE49-F238E27FC236}">
                <a16:creationId xmlns:a16="http://schemas.microsoft.com/office/drawing/2014/main" id="{AAD87396-0F33-B80B-D589-8C3594BFF529}"/>
              </a:ext>
            </a:extLst>
          </p:cNvPr>
          <p:cNvSpPr txBox="1"/>
          <p:nvPr userDrawn="1"/>
        </p:nvSpPr>
        <p:spPr>
          <a:xfrm>
            <a:off x="12363047" y="-39894"/>
            <a:ext cx="1856096" cy="1754326"/>
          </a:xfrm>
          <a:prstGeom prst="rect">
            <a:avLst/>
          </a:prstGeom>
          <a:solidFill>
            <a:srgbClr val="FF2F92"/>
          </a:solidFill>
        </p:spPr>
        <p:txBody>
          <a:bodyPr wrap="square" rtlCol="0">
            <a:spAutoFit/>
          </a:bodyPr>
          <a:lstStyle/>
          <a:p>
            <a:pPr algn="ctr"/>
            <a:r>
              <a:rPr lang="en-US">
                <a:solidFill>
                  <a:schemeClr val="bg1"/>
                </a:solidFill>
              </a:rPr>
              <a:t>Please do not move the ZSL logo. On this slide only add your background image.</a:t>
            </a:r>
          </a:p>
        </p:txBody>
      </p:sp>
    </p:spTree>
    <p:extLst>
      <p:ext uri="{BB962C8B-B14F-4D97-AF65-F5344CB8AC3E}">
        <p14:creationId xmlns:p14="http://schemas.microsoft.com/office/powerpoint/2010/main" val="13485960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Full Image Change - White">
    <p:spTree>
      <p:nvGrpSpPr>
        <p:cNvPr id="1" name=""/>
        <p:cNvGrpSpPr/>
        <p:nvPr/>
      </p:nvGrpSpPr>
      <p:grpSpPr>
        <a:xfrm>
          <a:off x="0" y="0"/>
          <a:ext cx="0" cy="0"/>
          <a:chOff x="0" y="0"/>
          <a:chExt cx="0" cy="0"/>
        </a:xfrm>
      </p:grpSpPr>
      <p:sp>
        <p:nvSpPr>
          <p:cNvPr id="6" name="Picture Placeholder 17">
            <a:extLst>
              <a:ext uri="{FF2B5EF4-FFF2-40B4-BE49-F238E27FC236}">
                <a16:creationId xmlns:a16="http://schemas.microsoft.com/office/drawing/2014/main" id="{9EFFF311-2D1E-93ED-A613-0C7A25B70B26}"/>
              </a:ext>
            </a:extLst>
          </p:cNvPr>
          <p:cNvSpPr>
            <a:spLocks noGrp="1"/>
          </p:cNvSpPr>
          <p:nvPr>
            <p:ph type="pic" sz="quarter" idx="14" hasCustomPrompt="1"/>
          </p:nvPr>
        </p:nvSpPr>
        <p:spPr>
          <a:xfrm>
            <a:off x="0" y="0"/>
            <a:ext cx="12192000" cy="6858000"/>
          </a:xfrm>
          <a:prstGeom prst="rect">
            <a:avLst/>
          </a:prstGeom>
          <a:solidFill>
            <a:schemeClr val="bg2"/>
          </a:solidFill>
        </p:spPr>
        <p:txBody>
          <a:bodyPr/>
          <a:lstStyle>
            <a:lvl1pPr marL="0" indent="0">
              <a:buNone/>
              <a:defRPr/>
            </a:lvl1pPr>
          </a:lstStyle>
          <a:p>
            <a:r>
              <a:rPr lang="en-US"/>
              <a:t>Click on central icon to add image</a:t>
            </a:r>
          </a:p>
        </p:txBody>
      </p:sp>
      <p:sp>
        <p:nvSpPr>
          <p:cNvPr id="5" name="Title 1">
            <a:extLst>
              <a:ext uri="{FF2B5EF4-FFF2-40B4-BE49-F238E27FC236}">
                <a16:creationId xmlns:a16="http://schemas.microsoft.com/office/drawing/2014/main" id="{73B4E762-FDD7-081C-9E09-BF53BAEE9992}"/>
              </a:ext>
            </a:extLst>
          </p:cNvPr>
          <p:cNvSpPr>
            <a:spLocks noGrp="1"/>
          </p:cNvSpPr>
          <p:nvPr>
            <p:ph type="title" hasCustomPrompt="1"/>
          </p:nvPr>
        </p:nvSpPr>
        <p:spPr>
          <a:xfrm>
            <a:off x="452120" y="538480"/>
            <a:ext cx="8387080" cy="599440"/>
          </a:xfrm>
          <a:prstGeom prst="rect">
            <a:avLst/>
          </a:prstGeom>
        </p:spPr>
        <p:txBody>
          <a:bodyPr/>
          <a:lstStyle>
            <a:lvl1pPr>
              <a:defRPr sz="4000" b="1" i="0">
                <a:solidFill>
                  <a:schemeClr val="bg1"/>
                </a:solidFill>
                <a:latin typeface="Calibri" panose="020F0502020204030204" pitchFamily="34" charset="0"/>
                <a:cs typeface="Calibri" panose="020F0502020204030204" pitchFamily="34" charset="0"/>
              </a:defRPr>
            </a:lvl1pPr>
          </a:lstStyle>
          <a:p>
            <a:r>
              <a:rPr lang="en-GB"/>
              <a:t>Title here</a:t>
            </a:r>
            <a:endParaRPr lang="en-US"/>
          </a:p>
        </p:txBody>
      </p:sp>
      <p:sp>
        <p:nvSpPr>
          <p:cNvPr id="4" name="Text Placeholder 7">
            <a:extLst>
              <a:ext uri="{FF2B5EF4-FFF2-40B4-BE49-F238E27FC236}">
                <a16:creationId xmlns:a16="http://schemas.microsoft.com/office/drawing/2014/main" id="{690A7F7E-F8AD-E076-EFFD-4A5497DC5B99}"/>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bg1"/>
                </a:solidFill>
              </a:defRPr>
            </a:lvl1pPr>
          </a:lstStyle>
          <a:p>
            <a:pPr lvl="0"/>
            <a:fld id="{7673557F-EBCB-1748-93BC-D81B037EC008}" type="slidenum">
              <a:rPr lang="en-US" smtClean="0"/>
              <a:t>‹#›</a:t>
            </a:fld>
            <a:endParaRPr lang="en-US"/>
          </a:p>
        </p:txBody>
      </p:sp>
      <p:sp>
        <p:nvSpPr>
          <p:cNvPr id="3" name="Text Placeholder 6">
            <a:extLst>
              <a:ext uri="{FF2B5EF4-FFF2-40B4-BE49-F238E27FC236}">
                <a16:creationId xmlns:a16="http://schemas.microsoft.com/office/drawing/2014/main" id="{61A8C86C-E2BF-1997-0C4F-EA17FBBA3FE9}"/>
              </a:ext>
            </a:extLst>
          </p:cNvPr>
          <p:cNvSpPr>
            <a:spLocks noGrp="1"/>
          </p:cNvSpPr>
          <p:nvPr>
            <p:ph type="body" sz="quarter" idx="16" hasCustomPrompt="1"/>
          </p:nvPr>
        </p:nvSpPr>
        <p:spPr>
          <a:xfrm>
            <a:off x="10481211" y="536618"/>
            <a:ext cx="1195169" cy="601302"/>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a:lvl1pPr>
          </a:lstStyle>
          <a:p>
            <a:pPr lvl="0"/>
            <a:r>
              <a:rPr lang="en-US"/>
              <a:t> </a:t>
            </a:r>
          </a:p>
        </p:txBody>
      </p:sp>
      <p:sp>
        <p:nvSpPr>
          <p:cNvPr id="2" name="TextBox 1">
            <a:extLst>
              <a:ext uri="{FF2B5EF4-FFF2-40B4-BE49-F238E27FC236}">
                <a16:creationId xmlns:a16="http://schemas.microsoft.com/office/drawing/2014/main" id="{9FA7BDD1-D522-5482-768C-39B29603C9A3}"/>
              </a:ext>
            </a:extLst>
          </p:cNvPr>
          <p:cNvSpPr txBox="1"/>
          <p:nvPr userDrawn="1"/>
        </p:nvSpPr>
        <p:spPr>
          <a:xfrm>
            <a:off x="12363047" y="-39894"/>
            <a:ext cx="1856096" cy="1754326"/>
          </a:xfrm>
          <a:prstGeom prst="rect">
            <a:avLst/>
          </a:prstGeom>
          <a:solidFill>
            <a:srgbClr val="FF2F92"/>
          </a:solidFill>
        </p:spPr>
        <p:txBody>
          <a:bodyPr wrap="square" rtlCol="0">
            <a:spAutoFit/>
          </a:bodyPr>
          <a:lstStyle/>
          <a:p>
            <a:pPr algn="ctr"/>
            <a:r>
              <a:rPr lang="en-US">
                <a:solidFill>
                  <a:schemeClr val="bg1"/>
                </a:solidFill>
              </a:rPr>
              <a:t>Please do not move the ZSL logo. On this slide only add your background image.</a:t>
            </a:r>
          </a:p>
        </p:txBody>
      </p:sp>
    </p:spTree>
    <p:extLst>
      <p:ext uri="{BB962C8B-B14F-4D97-AF65-F5344CB8AC3E}">
        <p14:creationId xmlns:p14="http://schemas.microsoft.com/office/powerpoint/2010/main" val="33835817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Circle Imag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7D68F3-2BBA-6015-2C02-A08995FAF371}"/>
              </a:ext>
            </a:extLst>
          </p:cNvPr>
          <p:cNvPicPr>
            <a:picLocks noChangeAspect="1"/>
          </p:cNvPicPr>
          <p:nvPr userDrawn="1"/>
        </p:nvPicPr>
        <p:blipFill>
          <a:blip r:embed="rId2"/>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E08061F8-76A6-94C9-3441-E176CC6A66B6}"/>
              </a:ext>
            </a:extLst>
          </p:cNvPr>
          <p:cNvSpPr>
            <a:spLocks noGrp="1"/>
          </p:cNvSpPr>
          <p:nvPr>
            <p:ph type="title" hasCustomPrompt="1"/>
          </p:nvPr>
        </p:nvSpPr>
        <p:spPr>
          <a:xfrm>
            <a:off x="452120" y="538480"/>
            <a:ext cx="8387080" cy="599440"/>
          </a:xfrm>
          <a:prstGeom prst="rect">
            <a:avLst/>
          </a:prstGeom>
        </p:spPr>
        <p:txBody>
          <a:bodyPr/>
          <a:lstStyle>
            <a:lvl1pPr>
              <a:defRPr sz="4000" b="1" i="0">
                <a:solidFill>
                  <a:schemeClr val="tx2"/>
                </a:solidFill>
                <a:latin typeface="Calibri" panose="020F0502020204030204" pitchFamily="34" charset="0"/>
                <a:cs typeface="Calibri" panose="020F0502020204030204" pitchFamily="34" charset="0"/>
              </a:defRPr>
            </a:lvl1pPr>
          </a:lstStyle>
          <a:p>
            <a:r>
              <a:rPr lang="en-GB"/>
              <a:t>Title here</a:t>
            </a:r>
            <a:endParaRPr lang="en-US"/>
          </a:p>
        </p:txBody>
      </p:sp>
      <p:sp>
        <p:nvSpPr>
          <p:cNvPr id="7" name="Text Placeholder 7">
            <a:extLst>
              <a:ext uri="{FF2B5EF4-FFF2-40B4-BE49-F238E27FC236}">
                <a16:creationId xmlns:a16="http://schemas.microsoft.com/office/drawing/2014/main" id="{597BAAA7-F3E3-A36F-DF09-862637414167}"/>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tx2"/>
                </a:solidFill>
              </a:defRPr>
            </a:lvl1pPr>
          </a:lstStyle>
          <a:p>
            <a:pPr lvl="0"/>
            <a:fld id="{7673557F-EBCB-1748-93BC-D81B037EC008}" type="slidenum">
              <a:rPr lang="en-US" smtClean="0"/>
              <a:t>‹#›</a:t>
            </a:fld>
            <a:endParaRPr lang="en-US"/>
          </a:p>
        </p:txBody>
      </p:sp>
      <p:pic>
        <p:nvPicPr>
          <p:cNvPr id="2" name="Graphic 1">
            <a:extLst>
              <a:ext uri="{FF2B5EF4-FFF2-40B4-BE49-F238E27FC236}">
                <a16:creationId xmlns:a16="http://schemas.microsoft.com/office/drawing/2014/main" id="{9696675B-0586-0F6D-7AE3-1EA691038A8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28371" y="530528"/>
            <a:ext cx="1415355" cy="709875"/>
          </a:xfrm>
          <a:prstGeom prst="rect">
            <a:avLst/>
          </a:prstGeom>
        </p:spPr>
      </p:pic>
    </p:spTree>
    <p:extLst>
      <p:ext uri="{BB962C8B-B14F-4D97-AF65-F5344CB8AC3E}">
        <p14:creationId xmlns:p14="http://schemas.microsoft.com/office/powerpoint/2010/main" val="33851761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Circle Imag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7D68F3-2BBA-6015-2C02-A08995FAF371}"/>
              </a:ext>
            </a:extLst>
          </p:cNvPr>
          <p:cNvPicPr>
            <a:picLocks noChangeAspect="1"/>
          </p:cNvPicPr>
          <p:nvPr userDrawn="1"/>
        </p:nvPicPr>
        <p:blipFill>
          <a:blip r:embed="rId2"/>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E08061F8-76A6-94C9-3441-E176CC6A66B6}"/>
              </a:ext>
            </a:extLst>
          </p:cNvPr>
          <p:cNvSpPr>
            <a:spLocks noGrp="1"/>
          </p:cNvSpPr>
          <p:nvPr>
            <p:ph type="title" hasCustomPrompt="1"/>
          </p:nvPr>
        </p:nvSpPr>
        <p:spPr>
          <a:xfrm>
            <a:off x="452120" y="538480"/>
            <a:ext cx="8387080" cy="599440"/>
          </a:xfrm>
          <a:prstGeom prst="rect">
            <a:avLst/>
          </a:prstGeom>
        </p:spPr>
        <p:txBody>
          <a:bodyPr/>
          <a:lstStyle>
            <a:lvl1pPr>
              <a:defRPr sz="4000" b="1" i="0">
                <a:solidFill>
                  <a:schemeClr val="bg1"/>
                </a:solidFill>
                <a:latin typeface="Calibri" panose="020F0502020204030204" pitchFamily="34" charset="0"/>
                <a:cs typeface="Calibri" panose="020F0502020204030204" pitchFamily="34" charset="0"/>
              </a:defRPr>
            </a:lvl1pPr>
          </a:lstStyle>
          <a:p>
            <a:r>
              <a:rPr lang="en-GB"/>
              <a:t>Title here</a:t>
            </a:r>
            <a:endParaRPr lang="en-US"/>
          </a:p>
        </p:txBody>
      </p:sp>
      <p:sp>
        <p:nvSpPr>
          <p:cNvPr id="3" name="Text Placeholder 7">
            <a:extLst>
              <a:ext uri="{FF2B5EF4-FFF2-40B4-BE49-F238E27FC236}">
                <a16:creationId xmlns:a16="http://schemas.microsoft.com/office/drawing/2014/main" id="{8F72FE6E-3197-0FDC-4614-8D570A27989D}"/>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bg1"/>
                </a:solidFill>
              </a:defRPr>
            </a:lvl1pPr>
          </a:lstStyle>
          <a:p>
            <a:pPr lvl="0"/>
            <a:fld id="{7673557F-EBCB-1748-93BC-D81B037EC008}" type="slidenum">
              <a:rPr lang="en-US" smtClean="0"/>
              <a:t>‹#›</a:t>
            </a:fld>
            <a:endParaRPr lang="en-US"/>
          </a:p>
        </p:txBody>
      </p:sp>
      <p:pic>
        <p:nvPicPr>
          <p:cNvPr id="2" name="Graphic 1">
            <a:extLst>
              <a:ext uri="{FF2B5EF4-FFF2-40B4-BE49-F238E27FC236}">
                <a16:creationId xmlns:a16="http://schemas.microsoft.com/office/drawing/2014/main" id="{C535BB5C-CFFB-B68D-A62E-0581D93DA59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28371" y="530528"/>
            <a:ext cx="1415355" cy="709875"/>
          </a:xfrm>
          <a:prstGeom prst="rect">
            <a:avLst/>
          </a:prstGeom>
        </p:spPr>
      </p:pic>
    </p:spTree>
    <p:extLst>
      <p:ext uri="{BB962C8B-B14F-4D97-AF65-F5344CB8AC3E}">
        <p14:creationId xmlns:p14="http://schemas.microsoft.com/office/powerpoint/2010/main" val="8466762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Circle Imag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7D68F3-2BBA-6015-2C02-A08995FAF371}"/>
              </a:ext>
            </a:extLst>
          </p:cNvPr>
          <p:cNvPicPr>
            <a:picLocks noChangeAspect="1"/>
          </p:cNvPicPr>
          <p:nvPr userDrawn="1"/>
        </p:nvPicPr>
        <p:blipFill>
          <a:blip r:embed="rId2"/>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E08061F8-76A6-94C9-3441-E176CC6A66B6}"/>
              </a:ext>
            </a:extLst>
          </p:cNvPr>
          <p:cNvSpPr>
            <a:spLocks noGrp="1"/>
          </p:cNvSpPr>
          <p:nvPr>
            <p:ph type="title" hasCustomPrompt="1"/>
          </p:nvPr>
        </p:nvSpPr>
        <p:spPr>
          <a:xfrm>
            <a:off x="452120" y="538480"/>
            <a:ext cx="8387080" cy="599440"/>
          </a:xfrm>
          <a:prstGeom prst="rect">
            <a:avLst/>
          </a:prstGeom>
        </p:spPr>
        <p:txBody>
          <a:bodyPr/>
          <a:lstStyle>
            <a:lvl1pPr>
              <a:defRPr sz="4000" b="1" i="0">
                <a:solidFill>
                  <a:schemeClr val="tx2"/>
                </a:solidFill>
                <a:latin typeface="Calibri" panose="020F0502020204030204" pitchFamily="34" charset="0"/>
                <a:cs typeface="Calibri" panose="020F0502020204030204" pitchFamily="34" charset="0"/>
              </a:defRPr>
            </a:lvl1pPr>
          </a:lstStyle>
          <a:p>
            <a:r>
              <a:rPr lang="en-GB"/>
              <a:t>Title here</a:t>
            </a:r>
            <a:endParaRPr lang="en-US"/>
          </a:p>
        </p:txBody>
      </p:sp>
      <p:sp>
        <p:nvSpPr>
          <p:cNvPr id="3" name="Text Placeholder 7">
            <a:extLst>
              <a:ext uri="{FF2B5EF4-FFF2-40B4-BE49-F238E27FC236}">
                <a16:creationId xmlns:a16="http://schemas.microsoft.com/office/drawing/2014/main" id="{10836B0E-123D-DC85-614D-2A0693E9DB2D}"/>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tx2"/>
                </a:solidFill>
              </a:defRPr>
            </a:lvl1pPr>
          </a:lstStyle>
          <a:p>
            <a:pPr lvl="0"/>
            <a:fld id="{7673557F-EBCB-1748-93BC-D81B037EC008}" type="slidenum">
              <a:rPr lang="en-US" smtClean="0"/>
              <a:t>‹#›</a:t>
            </a:fld>
            <a:endParaRPr lang="en-US"/>
          </a:p>
        </p:txBody>
      </p:sp>
      <p:pic>
        <p:nvPicPr>
          <p:cNvPr id="2" name="Graphic 1">
            <a:extLst>
              <a:ext uri="{FF2B5EF4-FFF2-40B4-BE49-F238E27FC236}">
                <a16:creationId xmlns:a16="http://schemas.microsoft.com/office/drawing/2014/main" id="{54F0D838-A612-B07F-F30C-C3973CA19DC5}"/>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28371" y="530528"/>
            <a:ext cx="1415355" cy="709875"/>
          </a:xfrm>
          <a:prstGeom prst="rect">
            <a:avLst/>
          </a:prstGeom>
        </p:spPr>
      </p:pic>
    </p:spTree>
    <p:extLst>
      <p:ext uri="{BB962C8B-B14F-4D97-AF65-F5344CB8AC3E}">
        <p14:creationId xmlns:p14="http://schemas.microsoft.com/office/powerpoint/2010/main" val="1152045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EBCB9E-4545-2842-2AEA-CDBC28F48B4E}"/>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5E07B167-3568-3FA2-FF0E-DE4F0DD6C9DD}"/>
              </a:ext>
            </a:extLst>
          </p:cNvPr>
          <p:cNvSpPr>
            <a:spLocks noGrp="1"/>
          </p:cNvSpPr>
          <p:nvPr>
            <p:ph type="body" sz="quarter" idx="11" hasCustomPrompt="1"/>
          </p:nvPr>
        </p:nvSpPr>
        <p:spPr>
          <a:xfrm>
            <a:off x="912991" y="3549857"/>
            <a:ext cx="4483098" cy="1384995"/>
          </a:xfrm>
          <a:prstGeom prst="rect">
            <a:avLst/>
          </a:prstGeom>
        </p:spPr>
        <p:txBody>
          <a:bodyPr wrap="square" lIns="0" tIns="0" rIns="0" bIns="0">
            <a:spAutoFit/>
          </a:bodyPr>
          <a:lstStyle>
            <a:lvl1pPr marL="0" indent="0">
              <a:lnSpc>
                <a:spcPct val="90000"/>
              </a:lnSpc>
              <a:spcBef>
                <a:spcPts val="0"/>
              </a:spcBef>
              <a:buFontTx/>
              <a:buNone/>
              <a:defRPr sz="5000" b="1">
                <a:solidFill>
                  <a:schemeClr val="bg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GB"/>
              <a:t>Title here </a:t>
            </a:r>
            <a:br>
              <a:rPr lang="en-GB"/>
            </a:br>
            <a:r>
              <a:rPr lang="en-GB"/>
              <a:t>over two lines</a:t>
            </a:r>
            <a:endParaRPr lang="en-US"/>
          </a:p>
        </p:txBody>
      </p:sp>
      <p:sp>
        <p:nvSpPr>
          <p:cNvPr id="3" name="Subtitle 2">
            <a:extLst>
              <a:ext uri="{FF2B5EF4-FFF2-40B4-BE49-F238E27FC236}">
                <a16:creationId xmlns:a16="http://schemas.microsoft.com/office/drawing/2014/main" id="{17CC8941-F8BF-CD79-C7BD-2EB57769657A}"/>
              </a:ext>
            </a:extLst>
          </p:cNvPr>
          <p:cNvSpPr>
            <a:spLocks noGrp="1"/>
          </p:cNvSpPr>
          <p:nvPr>
            <p:ph type="subTitle" idx="1" hasCustomPrompt="1"/>
          </p:nvPr>
        </p:nvSpPr>
        <p:spPr>
          <a:xfrm>
            <a:off x="912991" y="5151700"/>
            <a:ext cx="4483098" cy="346249"/>
          </a:xfrm>
          <a:prstGeom prst="rect">
            <a:avLst/>
          </a:prstGeom>
        </p:spPr>
        <p:txBody>
          <a:bodyPr wrap="square" lIns="0" tIns="0" rIns="0" bIns="0">
            <a:sp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a:t>
            </a:r>
            <a:endParaRPr lang="en-US"/>
          </a:p>
        </p:txBody>
      </p:sp>
      <p:sp>
        <p:nvSpPr>
          <p:cNvPr id="7" name="Text Placeholder 8">
            <a:extLst>
              <a:ext uri="{FF2B5EF4-FFF2-40B4-BE49-F238E27FC236}">
                <a16:creationId xmlns:a16="http://schemas.microsoft.com/office/drawing/2014/main" id="{515DB6F0-25B8-448B-C1D2-78150B371ECE}"/>
              </a:ext>
            </a:extLst>
          </p:cNvPr>
          <p:cNvSpPr>
            <a:spLocks noGrp="1"/>
          </p:cNvSpPr>
          <p:nvPr>
            <p:ph type="body" sz="quarter" idx="12" hasCustomPrompt="1"/>
          </p:nvPr>
        </p:nvSpPr>
        <p:spPr>
          <a:xfrm>
            <a:off x="912991" y="6256478"/>
            <a:ext cx="807829" cy="166199"/>
          </a:xfrm>
          <a:prstGeom prst="rect">
            <a:avLst/>
          </a:prstGeom>
        </p:spPr>
        <p:txBody>
          <a:bodyPr wrap="square" lIns="0" tIns="0" rIns="0" bIns="0">
            <a:spAutoFit/>
          </a:bodyPr>
          <a:lstStyle>
            <a:lvl1pPr marL="0" indent="0">
              <a:buNone/>
              <a:defRPr sz="1200">
                <a:solidFill>
                  <a:schemeClr val="bg1"/>
                </a:solidFill>
              </a:defRPr>
            </a:lvl1pPr>
          </a:lstStyle>
          <a:p>
            <a:pPr lvl="0"/>
            <a:r>
              <a:rPr lang="en-GB"/>
              <a:t>17/01/2023</a:t>
            </a:r>
            <a:endParaRPr lang="en-US"/>
          </a:p>
        </p:txBody>
      </p:sp>
      <p:sp>
        <p:nvSpPr>
          <p:cNvPr id="15" name="Text Placeholder 14">
            <a:extLst>
              <a:ext uri="{FF2B5EF4-FFF2-40B4-BE49-F238E27FC236}">
                <a16:creationId xmlns:a16="http://schemas.microsoft.com/office/drawing/2014/main" id="{020C7672-E847-EFB5-4246-29BA641B869D}"/>
              </a:ext>
            </a:extLst>
          </p:cNvPr>
          <p:cNvSpPr>
            <a:spLocks noGrp="1"/>
          </p:cNvSpPr>
          <p:nvPr>
            <p:ph type="body" sz="quarter" idx="13" hasCustomPrompt="1"/>
          </p:nvPr>
        </p:nvSpPr>
        <p:spPr>
          <a:xfrm>
            <a:off x="1787673" y="6256478"/>
            <a:ext cx="1692275" cy="166199"/>
          </a:xfrm>
          <a:prstGeom prst="rect">
            <a:avLst/>
          </a:prstGeom>
        </p:spPr>
        <p:txBody>
          <a:bodyPr lIns="0" tIns="0" rIns="0" bIns="0">
            <a:spAutoFit/>
          </a:bodyPr>
          <a:lstStyle>
            <a:lvl1pPr marL="0" indent="0">
              <a:buFontTx/>
              <a:buNone/>
              <a:defRPr sz="1200">
                <a:solidFill>
                  <a:schemeClr val="bg1"/>
                </a:solidFill>
              </a:defRPr>
            </a:lvl1pPr>
          </a:lstStyle>
          <a:p>
            <a:pPr lvl="0"/>
            <a:r>
              <a:rPr lang="en-US" sz="1200"/>
              <a:t>|  Version</a:t>
            </a:r>
            <a:endParaRPr lang="en-US"/>
          </a:p>
        </p:txBody>
      </p:sp>
      <p:pic>
        <p:nvPicPr>
          <p:cNvPr id="2" name="Graphic 1">
            <a:extLst>
              <a:ext uri="{FF2B5EF4-FFF2-40B4-BE49-F238E27FC236}">
                <a16:creationId xmlns:a16="http://schemas.microsoft.com/office/drawing/2014/main" id="{AD9E7552-396B-390C-1E84-33A7E5FA0D58}"/>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97089" y="723563"/>
            <a:ext cx="1934125" cy="970065"/>
          </a:xfrm>
          <a:prstGeom prst="rect">
            <a:avLst/>
          </a:prstGeom>
        </p:spPr>
      </p:pic>
    </p:spTree>
    <p:extLst>
      <p:ext uri="{BB962C8B-B14F-4D97-AF65-F5344CB8AC3E}">
        <p14:creationId xmlns:p14="http://schemas.microsoft.com/office/powerpoint/2010/main" val="5169074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Circle Image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7D68F3-2BBA-6015-2C02-A08995FAF371}"/>
              </a:ext>
            </a:extLst>
          </p:cNvPr>
          <p:cNvPicPr>
            <a:picLocks noChangeAspect="1"/>
          </p:cNvPicPr>
          <p:nvPr userDrawn="1"/>
        </p:nvPicPr>
        <p:blipFill>
          <a:blip r:embed="rId2"/>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E08061F8-76A6-94C9-3441-E176CC6A66B6}"/>
              </a:ext>
            </a:extLst>
          </p:cNvPr>
          <p:cNvSpPr>
            <a:spLocks noGrp="1"/>
          </p:cNvSpPr>
          <p:nvPr>
            <p:ph type="title" hasCustomPrompt="1"/>
          </p:nvPr>
        </p:nvSpPr>
        <p:spPr>
          <a:xfrm>
            <a:off x="452120" y="538480"/>
            <a:ext cx="8387080" cy="599440"/>
          </a:xfrm>
          <a:prstGeom prst="rect">
            <a:avLst/>
          </a:prstGeom>
        </p:spPr>
        <p:txBody>
          <a:bodyPr/>
          <a:lstStyle>
            <a:lvl1pPr>
              <a:defRPr sz="4000" b="1" i="0">
                <a:solidFill>
                  <a:schemeClr val="tx2"/>
                </a:solidFill>
                <a:latin typeface="Calibri" panose="020F0502020204030204" pitchFamily="34" charset="0"/>
                <a:cs typeface="Calibri" panose="020F0502020204030204" pitchFamily="34" charset="0"/>
              </a:defRPr>
            </a:lvl1pPr>
          </a:lstStyle>
          <a:p>
            <a:r>
              <a:rPr lang="en-GB"/>
              <a:t>Title here</a:t>
            </a:r>
            <a:endParaRPr lang="en-US"/>
          </a:p>
        </p:txBody>
      </p:sp>
      <p:sp>
        <p:nvSpPr>
          <p:cNvPr id="3" name="Text Placeholder 7">
            <a:extLst>
              <a:ext uri="{FF2B5EF4-FFF2-40B4-BE49-F238E27FC236}">
                <a16:creationId xmlns:a16="http://schemas.microsoft.com/office/drawing/2014/main" id="{2E11198D-964B-557B-AEE5-CCA473820218}"/>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tx2"/>
                </a:solidFill>
              </a:defRPr>
            </a:lvl1pPr>
          </a:lstStyle>
          <a:p>
            <a:pPr lvl="0"/>
            <a:fld id="{7673557F-EBCB-1748-93BC-D81B037EC008}" type="slidenum">
              <a:rPr lang="en-US" smtClean="0"/>
              <a:t>‹#›</a:t>
            </a:fld>
            <a:endParaRPr lang="en-US"/>
          </a:p>
        </p:txBody>
      </p:sp>
      <p:pic>
        <p:nvPicPr>
          <p:cNvPr id="2" name="Graphic 1">
            <a:extLst>
              <a:ext uri="{FF2B5EF4-FFF2-40B4-BE49-F238E27FC236}">
                <a16:creationId xmlns:a16="http://schemas.microsoft.com/office/drawing/2014/main" id="{28633041-FE42-E0E1-8CDD-0A3B255A4CA3}"/>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28371" y="530528"/>
            <a:ext cx="1415354" cy="709875"/>
          </a:xfrm>
          <a:prstGeom prst="rect">
            <a:avLst/>
          </a:prstGeom>
        </p:spPr>
      </p:pic>
    </p:spTree>
    <p:extLst>
      <p:ext uri="{BB962C8B-B14F-4D97-AF65-F5344CB8AC3E}">
        <p14:creationId xmlns:p14="http://schemas.microsoft.com/office/powerpoint/2010/main" val="11895111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Circle Image Change - Green">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42F4D63E-60C7-DD23-4D4F-DE9C38D9E57E}"/>
              </a:ext>
            </a:extLst>
          </p:cNvPr>
          <p:cNvSpPr>
            <a:spLocks noGrp="1"/>
          </p:cNvSpPr>
          <p:nvPr>
            <p:ph type="pic" sz="quarter" idx="16"/>
          </p:nvPr>
        </p:nvSpPr>
        <p:spPr>
          <a:xfrm>
            <a:off x="6400800" y="-713566"/>
            <a:ext cx="7366000" cy="7337885"/>
          </a:xfrm>
          <a:custGeom>
            <a:avLst/>
            <a:gdLst>
              <a:gd name="connsiteX0" fmla="*/ 2783840 w 5567680"/>
              <a:gd name="connsiteY0" fmla="*/ 0 h 5567680"/>
              <a:gd name="connsiteX1" fmla="*/ 5567680 w 5567680"/>
              <a:gd name="connsiteY1" fmla="*/ 2783840 h 5567680"/>
              <a:gd name="connsiteX2" fmla="*/ 2783840 w 5567680"/>
              <a:gd name="connsiteY2" fmla="*/ 5567680 h 5567680"/>
              <a:gd name="connsiteX3" fmla="*/ 0 w 5567680"/>
              <a:gd name="connsiteY3" fmla="*/ 2783840 h 5567680"/>
              <a:gd name="connsiteX4" fmla="*/ 2783840 w 5567680"/>
              <a:gd name="connsiteY4" fmla="*/ 0 h 556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7680" h="5567680">
                <a:moveTo>
                  <a:pt x="2783840" y="0"/>
                </a:moveTo>
                <a:cubicBezTo>
                  <a:pt x="4321312" y="0"/>
                  <a:pt x="5567680" y="1246368"/>
                  <a:pt x="5567680" y="2783840"/>
                </a:cubicBezTo>
                <a:cubicBezTo>
                  <a:pt x="5567680" y="4321312"/>
                  <a:pt x="4321312" y="5567680"/>
                  <a:pt x="2783840" y="5567680"/>
                </a:cubicBezTo>
                <a:cubicBezTo>
                  <a:pt x="1246368" y="5567680"/>
                  <a:pt x="0" y="4321312"/>
                  <a:pt x="0" y="2783840"/>
                </a:cubicBezTo>
                <a:cubicBezTo>
                  <a:pt x="0" y="1246368"/>
                  <a:pt x="1246368" y="0"/>
                  <a:pt x="2783840" y="0"/>
                </a:cubicBezTo>
                <a:close/>
              </a:path>
            </a:pathLst>
          </a:custGeom>
          <a:solidFill>
            <a:schemeClr val="bg2"/>
          </a:solidFill>
        </p:spPr>
        <p:txBody>
          <a:bodyPr wrap="square">
            <a:noAutofit/>
          </a:bodyPr>
          <a:lstStyle/>
          <a:p>
            <a:endParaRPr lang="en-US"/>
          </a:p>
        </p:txBody>
      </p:sp>
      <p:sp>
        <p:nvSpPr>
          <p:cNvPr id="4" name="Title 1">
            <a:extLst>
              <a:ext uri="{FF2B5EF4-FFF2-40B4-BE49-F238E27FC236}">
                <a16:creationId xmlns:a16="http://schemas.microsoft.com/office/drawing/2014/main" id="{B50E92F7-D903-8383-CF25-C486EFD07330}"/>
              </a:ext>
            </a:extLst>
          </p:cNvPr>
          <p:cNvSpPr>
            <a:spLocks noGrp="1"/>
          </p:cNvSpPr>
          <p:nvPr>
            <p:ph type="title" hasCustomPrompt="1"/>
          </p:nvPr>
        </p:nvSpPr>
        <p:spPr>
          <a:xfrm>
            <a:off x="452120" y="538480"/>
            <a:ext cx="8387080" cy="599440"/>
          </a:xfrm>
          <a:prstGeom prst="rect">
            <a:avLst/>
          </a:prstGeom>
        </p:spPr>
        <p:txBody>
          <a:bodyPr/>
          <a:lstStyle>
            <a:lvl1pPr>
              <a:defRPr sz="4000" b="1" i="0">
                <a:solidFill>
                  <a:schemeClr val="tx2"/>
                </a:solidFill>
                <a:latin typeface="Calibri" panose="020F0502020204030204" pitchFamily="34" charset="0"/>
                <a:cs typeface="Calibri" panose="020F0502020204030204" pitchFamily="34" charset="0"/>
              </a:defRPr>
            </a:lvl1pPr>
          </a:lstStyle>
          <a:p>
            <a:r>
              <a:rPr lang="en-GB"/>
              <a:t>Title here</a:t>
            </a:r>
            <a:endParaRPr lang="en-US"/>
          </a:p>
        </p:txBody>
      </p:sp>
      <p:sp>
        <p:nvSpPr>
          <p:cNvPr id="6" name="Text Placeholder 7">
            <a:extLst>
              <a:ext uri="{FF2B5EF4-FFF2-40B4-BE49-F238E27FC236}">
                <a16:creationId xmlns:a16="http://schemas.microsoft.com/office/drawing/2014/main" id="{E1B90DEE-33EF-1866-4345-4F5B8F2E79DA}"/>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tx2"/>
                </a:solidFill>
              </a:defRPr>
            </a:lvl1pPr>
          </a:lstStyle>
          <a:p>
            <a:pPr lvl="0"/>
            <a:fld id="{7673557F-EBCB-1748-93BC-D81B037EC008}" type="slidenum">
              <a:rPr lang="en-US" smtClean="0"/>
              <a:t>‹#›</a:t>
            </a:fld>
            <a:endParaRPr lang="en-US"/>
          </a:p>
        </p:txBody>
      </p:sp>
      <p:sp>
        <p:nvSpPr>
          <p:cNvPr id="3" name="Text Placeholder 6">
            <a:extLst>
              <a:ext uri="{FF2B5EF4-FFF2-40B4-BE49-F238E27FC236}">
                <a16:creationId xmlns:a16="http://schemas.microsoft.com/office/drawing/2014/main" id="{8021B72A-20A1-04AE-CC78-9771D955B8D7}"/>
              </a:ext>
            </a:extLst>
          </p:cNvPr>
          <p:cNvSpPr>
            <a:spLocks noGrp="1"/>
          </p:cNvSpPr>
          <p:nvPr>
            <p:ph type="body" sz="quarter" idx="17" hasCustomPrompt="1"/>
          </p:nvPr>
        </p:nvSpPr>
        <p:spPr>
          <a:xfrm>
            <a:off x="10481211" y="536618"/>
            <a:ext cx="1195169" cy="601302"/>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a:lvl1pPr>
          </a:lstStyle>
          <a:p>
            <a:pPr lvl="0"/>
            <a:r>
              <a:rPr lang="en-US"/>
              <a:t> </a:t>
            </a:r>
          </a:p>
        </p:txBody>
      </p:sp>
      <p:sp>
        <p:nvSpPr>
          <p:cNvPr id="2" name="TextBox 1">
            <a:extLst>
              <a:ext uri="{FF2B5EF4-FFF2-40B4-BE49-F238E27FC236}">
                <a16:creationId xmlns:a16="http://schemas.microsoft.com/office/drawing/2014/main" id="{62619E82-B6E7-EAA3-5EC8-863EF37CC6B6}"/>
              </a:ext>
            </a:extLst>
          </p:cNvPr>
          <p:cNvSpPr txBox="1"/>
          <p:nvPr userDrawn="1"/>
        </p:nvSpPr>
        <p:spPr>
          <a:xfrm>
            <a:off x="12363047" y="-39894"/>
            <a:ext cx="1856096" cy="1754326"/>
          </a:xfrm>
          <a:prstGeom prst="rect">
            <a:avLst/>
          </a:prstGeom>
          <a:solidFill>
            <a:srgbClr val="FF2F92"/>
          </a:solidFill>
        </p:spPr>
        <p:txBody>
          <a:bodyPr wrap="square" rtlCol="0">
            <a:spAutoFit/>
          </a:bodyPr>
          <a:lstStyle/>
          <a:p>
            <a:pPr algn="ctr"/>
            <a:r>
              <a:rPr lang="en-US">
                <a:solidFill>
                  <a:schemeClr val="bg1"/>
                </a:solidFill>
              </a:rPr>
              <a:t>Please do not move the ZSL logo. On this slide only add your background image.</a:t>
            </a:r>
          </a:p>
        </p:txBody>
      </p:sp>
    </p:spTree>
    <p:extLst>
      <p:ext uri="{BB962C8B-B14F-4D97-AF65-F5344CB8AC3E}">
        <p14:creationId xmlns:p14="http://schemas.microsoft.com/office/powerpoint/2010/main" val="36091378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Circle Image Change - Whit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0E92F7-D903-8383-CF25-C486EFD07330}"/>
              </a:ext>
            </a:extLst>
          </p:cNvPr>
          <p:cNvSpPr>
            <a:spLocks noGrp="1"/>
          </p:cNvSpPr>
          <p:nvPr>
            <p:ph type="title" hasCustomPrompt="1"/>
          </p:nvPr>
        </p:nvSpPr>
        <p:spPr>
          <a:xfrm>
            <a:off x="452120" y="538480"/>
            <a:ext cx="8387080" cy="599440"/>
          </a:xfrm>
          <a:prstGeom prst="rect">
            <a:avLst/>
          </a:prstGeom>
        </p:spPr>
        <p:txBody>
          <a:bodyPr/>
          <a:lstStyle>
            <a:lvl1pPr>
              <a:defRPr sz="4000" b="1" i="0">
                <a:solidFill>
                  <a:schemeClr val="tx2"/>
                </a:solidFill>
                <a:latin typeface="Calibri" panose="020F0502020204030204" pitchFamily="34" charset="0"/>
                <a:cs typeface="Calibri" panose="020F0502020204030204" pitchFamily="34" charset="0"/>
              </a:defRPr>
            </a:lvl1pPr>
          </a:lstStyle>
          <a:p>
            <a:r>
              <a:rPr lang="en-GB"/>
              <a:t>Title here</a:t>
            </a:r>
            <a:endParaRPr lang="en-US"/>
          </a:p>
        </p:txBody>
      </p:sp>
      <p:sp>
        <p:nvSpPr>
          <p:cNvPr id="3" name="Picture Placeholder 5">
            <a:extLst>
              <a:ext uri="{FF2B5EF4-FFF2-40B4-BE49-F238E27FC236}">
                <a16:creationId xmlns:a16="http://schemas.microsoft.com/office/drawing/2014/main" id="{8028A1B1-5821-6302-190A-B2F064DCF1C2}"/>
              </a:ext>
            </a:extLst>
          </p:cNvPr>
          <p:cNvSpPr>
            <a:spLocks noGrp="1"/>
          </p:cNvSpPr>
          <p:nvPr>
            <p:ph type="pic" sz="quarter" idx="16"/>
          </p:nvPr>
        </p:nvSpPr>
        <p:spPr>
          <a:xfrm>
            <a:off x="6400800" y="-713566"/>
            <a:ext cx="7366000" cy="7337885"/>
          </a:xfrm>
          <a:custGeom>
            <a:avLst/>
            <a:gdLst>
              <a:gd name="connsiteX0" fmla="*/ 2783840 w 5567680"/>
              <a:gd name="connsiteY0" fmla="*/ 0 h 5567680"/>
              <a:gd name="connsiteX1" fmla="*/ 5567680 w 5567680"/>
              <a:gd name="connsiteY1" fmla="*/ 2783840 h 5567680"/>
              <a:gd name="connsiteX2" fmla="*/ 2783840 w 5567680"/>
              <a:gd name="connsiteY2" fmla="*/ 5567680 h 5567680"/>
              <a:gd name="connsiteX3" fmla="*/ 0 w 5567680"/>
              <a:gd name="connsiteY3" fmla="*/ 2783840 h 5567680"/>
              <a:gd name="connsiteX4" fmla="*/ 2783840 w 5567680"/>
              <a:gd name="connsiteY4" fmla="*/ 0 h 556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7680" h="5567680">
                <a:moveTo>
                  <a:pt x="2783840" y="0"/>
                </a:moveTo>
                <a:cubicBezTo>
                  <a:pt x="4321312" y="0"/>
                  <a:pt x="5567680" y="1246368"/>
                  <a:pt x="5567680" y="2783840"/>
                </a:cubicBezTo>
                <a:cubicBezTo>
                  <a:pt x="5567680" y="4321312"/>
                  <a:pt x="4321312" y="5567680"/>
                  <a:pt x="2783840" y="5567680"/>
                </a:cubicBezTo>
                <a:cubicBezTo>
                  <a:pt x="1246368" y="5567680"/>
                  <a:pt x="0" y="4321312"/>
                  <a:pt x="0" y="2783840"/>
                </a:cubicBezTo>
                <a:cubicBezTo>
                  <a:pt x="0" y="1246368"/>
                  <a:pt x="1246368" y="0"/>
                  <a:pt x="2783840" y="0"/>
                </a:cubicBezTo>
                <a:close/>
              </a:path>
            </a:pathLst>
          </a:custGeom>
          <a:solidFill>
            <a:schemeClr val="bg2"/>
          </a:solidFill>
        </p:spPr>
        <p:txBody>
          <a:bodyPr wrap="square">
            <a:noAutofit/>
          </a:bodyPr>
          <a:lstStyle/>
          <a:p>
            <a:endParaRPr lang="en-US"/>
          </a:p>
        </p:txBody>
      </p:sp>
      <p:sp>
        <p:nvSpPr>
          <p:cNvPr id="6" name="Text Placeholder 7">
            <a:extLst>
              <a:ext uri="{FF2B5EF4-FFF2-40B4-BE49-F238E27FC236}">
                <a16:creationId xmlns:a16="http://schemas.microsoft.com/office/drawing/2014/main" id="{D52EACDE-FB63-60C3-9953-B10369E7E900}"/>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tx2"/>
                </a:solidFill>
              </a:defRPr>
            </a:lvl1pPr>
          </a:lstStyle>
          <a:p>
            <a:pPr lvl="0"/>
            <a:fld id="{7673557F-EBCB-1748-93BC-D81B037EC008}" type="slidenum">
              <a:rPr lang="en-US" smtClean="0"/>
              <a:t>‹#›</a:t>
            </a:fld>
            <a:endParaRPr lang="en-US"/>
          </a:p>
        </p:txBody>
      </p:sp>
      <p:sp>
        <p:nvSpPr>
          <p:cNvPr id="7" name="Text Placeholder 6">
            <a:extLst>
              <a:ext uri="{FF2B5EF4-FFF2-40B4-BE49-F238E27FC236}">
                <a16:creationId xmlns:a16="http://schemas.microsoft.com/office/drawing/2014/main" id="{E732BCE0-9BC5-7D4C-1A1F-F2C64B6BD18A}"/>
              </a:ext>
            </a:extLst>
          </p:cNvPr>
          <p:cNvSpPr>
            <a:spLocks noGrp="1"/>
          </p:cNvSpPr>
          <p:nvPr>
            <p:ph type="body" sz="quarter" idx="17" hasCustomPrompt="1"/>
          </p:nvPr>
        </p:nvSpPr>
        <p:spPr>
          <a:xfrm>
            <a:off x="10481211" y="536618"/>
            <a:ext cx="1195169" cy="601302"/>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a:lvl1pPr>
          </a:lstStyle>
          <a:p>
            <a:pPr lvl="0"/>
            <a:r>
              <a:rPr lang="en-US"/>
              <a:t> </a:t>
            </a:r>
          </a:p>
        </p:txBody>
      </p:sp>
      <p:sp>
        <p:nvSpPr>
          <p:cNvPr id="2" name="TextBox 1">
            <a:extLst>
              <a:ext uri="{FF2B5EF4-FFF2-40B4-BE49-F238E27FC236}">
                <a16:creationId xmlns:a16="http://schemas.microsoft.com/office/drawing/2014/main" id="{28A88C99-5EDD-7085-4F58-3538EDE2E7DB}"/>
              </a:ext>
            </a:extLst>
          </p:cNvPr>
          <p:cNvSpPr txBox="1"/>
          <p:nvPr userDrawn="1"/>
        </p:nvSpPr>
        <p:spPr>
          <a:xfrm>
            <a:off x="12363047" y="-39894"/>
            <a:ext cx="1856096" cy="1754326"/>
          </a:xfrm>
          <a:prstGeom prst="rect">
            <a:avLst/>
          </a:prstGeom>
          <a:solidFill>
            <a:srgbClr val="FF2F92"/>
          </a:solidFill>
        </p:spPr>
        <p:txBody>
          <a:bodyPr wrap="square" rtlCol="0">
            <a:spAutoFit/>
          </a:bodyPr>
          <a:lstStyle/>
          <a:p>
            <a:pPr algn="ctr"/>
            <a:r>
              <a:rPr lang="en-US">
                <a:solidFill>
                  <a:schemeClr val="bg1"/>
                </a:solidFill>
              </a:rPr>
              <a:t>Please do not move the ZSL logo. On this slide only add your background image.</a:t>
            </a:r>
          </a:p>
        </p:txBody>
      </p:sp>
    </p:spTree>
    <p:extLst>
      <p:ext uri="{BB962C8B-B14F-4D97-AF65-F5344CB8AC3E}">
        <p14:creationId xmlns:p14="http://schemas.microsoft.com/office/powerpoint/2010/main" val="19656018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1CA631-BC9C-C6D0-AD2D-08ACE939E46D}"/>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7">
            <a:extLst>
              <a:ext uri="{FF2B5EF4-FFF2-40B4-BE49-F238E27FC236}">
                <a16:creationId xmlns:a16="http://schemas.microsoft.com/office/drawing/2014/main" id="{C13830C1-0054-674E-ACC3-C6F4740D3A45}"/>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bg1"/>
                </a:solidFill>
              </a:defRPr>
            </a:lvl1pPr>
          </a:lstStyle>
          <a:p>
            <a:pPr lvl="0"/>
            <a:r>
              <a:rPr lang="en-US" err="1"/>
              <a:t>zsl.org</a:t>
            </a:r>
            <a:endParaRPr lang="en-US"/>
          </a:p>
        </p:txBody>
      </p:sp>
      <p:sp>
        <p:nvSpPr>
          <p:cNvPr id="4" name="Title 1">
            <a:extLst>
              <a:ext uri="{FF2B5EF4-FFF2-40B4-BE49-F238E27FC236}">
                <a16:creationId xmlns:a16="http://schemas.microsoft.com/office/drawing/2014/main" id="{B50E92F7-D903-8383-CF25-C486EFD07330}"/>
              </a:ext>
            </a:extLst>
          </p:cNvPr>
          <p:cNvSpPr>
            <a:spLocks noGrp="1"/>
          </p:cNvSpPr>
          <p:nvPr>
            <p:ph type="title" hasCustomPrompt="1"/>
          </p:nvPr>
        </p:nvSpPr>
        <p:spPr>
          <a:xfrm>
            <a:off x="452120" y="802640"/>
            <a:ext cx="8387080" cy="883920"/>
          </a:xfrm>
          <a:prstGeom prst="rect">
            <a:avLst/>
          </a:prstGeom>
        </p:spPr>
        <p:txBody>
          <a:bodyPr/>
          <a:lstStyle>
            <a:lvl1pPr>
              <a:defRPr sz="6000" b="1" i="0">
                <a:solidFill>
                  <a:schemeClr val="bg1"/>
                </a:solidFill>
                <a:latin typeface="Calibri" panose="020F0502020204030204" pitchFamily="34" charset="0"/>
                <a:cs typeface="Calibri" panose="020F0502020204030204" pitchFamily="34" charset="0"/>
              </a:defRPr>
            </a:lvl1pPr>
          </a:lstStyle>
          <a:p>
            <a:r>
              <a:rPr lang="en-GB"/>
              <a:t>Thank you</a:t>
            </a:r>
            <a:endParaRPr lang="en-US"/>
          </a:p>
        </p:txBody>
      </p:sp>
      <p:pic>
        <p:nvPicPr>
          <p:cNvPr id="3" name="Graphic 2">
            <a:extLst>
              <a:ext uri="{FF2B5EF4-FFF2-40B4-BE49-F238E27FC236}">
                <a16:creationId xmlns:a16="http://schemas.microsoft.com/office/drawing/2014/main" id="{2F5853EF-2FD5-DA71-8CE9-DB26E1A38977}"/>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229405" y="716056"/>
            <a:ext cx="2061818" cy="1034111"/>
          </a:xfrm>
          <a:prstGeom prst="rect">
            <a:avLst/>
          </a:prstGeom>
        </p:spPr>
      </p:pic>
    </p:spTree>
    <p:extLst>
      <p:ext uri="{BB962C8B-B14F-4D97-AF65-F5344CB8AC3E}">
        <p14:creationId xmlns:p14="http://schemas.microsoft.com/office/powerpoint/2010/main" val="40059552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Slid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1CA631-BC9C-C6D0-AD2D-08ACE939E46D}"/>
              </a:ext>
            </a:extLst>
          </p:cNvPr>
          <p:cNvPicPr>
            <a:picLocks noChangeAspect="1"/>
          </p:cNvPicPr>
          <p:nvPr userDrawn="1"/>
        </p:nvPicPr>
        <p:blipFill>
          <a:blip r:embed="rId2"/>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B50E92F7-D903-8383-CF25-C486EFD07330}"/>
              </a:ext>
            </a:extLst>
          </p:cNvPr>
          <p:cNvSpPr>
            <a:spLocks noGrp="1"/>
          </p:cNvSpPr>
          <p:nvPr>
            <p:ph type="title" hasCustomPrompt="1"/>
          </p:nvPr>
        </p:nvSpPr>
        <p:spPr>
          <a:xfrm>
            <a:off x="452120" y="802640"/>
            <a:ext cx="8387080" cy="883920"/>
          </a:xfrm>
          <a:prstGeom prst="rect">
            <a:avLst/>
          </a:prstGeom>
        </p:spPr>
        <p:txBody>
          <a:bodyPr/>
          <a:lstStyle>
            <a:lvl1pPr>
              <a:defRPr sz="6000" b="1" i="0">
                <a:solidFill>
                  <a:schemeClr val="bg1"/>
                </a:solidFill>
                <a:latin typeface="Calibri" panose="020F0502020204030204" pitchFamily="34" charset="0"/>
                <a:cs typeface="Calibri" panose="020F0502020204030204" pitchFamily="34" charset="0"/>
              </a:defRPr>
            </a:lvl1pPr>
          </a:lstStyle>
          <a:p>
            <a:r>
              <a:rPr lang="en-GB"/>
              <a:t>Thank you</a:t>
            </a:r>
            <a:endParaRPr lang="en-US"/>
          </a:p>
        </p:txBody>
      </p:sp>
      <p:sp>
        <p:nvSpPr>
          <p:cNvPr id="3" name="Text Placeholder 7">
            <a:extLst>
              <a:ext uri="{FF2B5EF4-FFF2-40B4-BE49-F238E27FC236}">
                <a16:creationId xmlns:a16="http://schemas.microsoft.com/office/drawing/2014/main" id="{05080639-A592-4276-FCC6-026E59964068}"/>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bg1"/>
                </a:solidFill>
              </a:defRPr>
            </a:lvl1pPr>
          </a:lstStyle>
          <a:p>
            <a:pPr lvl="0"/>
            <a:r>
              <a:rPr lang="en-US" err="1"/>
              <a:t>zsl.org</a:t>
            </a:r>
            <a:endParaRPr lang="en-US"/>
          </a:p>
        </p:txBody>
      </p:sp>
      <p:pic>
        <p:nvPicPr>
          <p:cNvPr id="2" name="Graphic 1">
            <a:extLst>
              <a:ext uri="{FF2B5EF4-FFF2-40B4-BE49-F238E27FC236}">
                <a16:creationId xmlns:a16="http://schemas.microsoft.com/office/drawing/2014/main" id="{A0194977-3743-7FAE-2A32-C449061A8AD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229405" y="716056"/>
            <a:ext cx="2061818" cy="1034111"/>
          </a:xfrm>
          <a:prstGeom prst="rect">
            <a:avLst/>
          </a:prstGeom>
        </p:spPr>
      </p:pic>
    </p:spTree>
    <p:extLst>
      <p:ext uri="{BB962C8B-B14F-4D97-AF65-F5344CB8AC3E}">
        <p14:creationId xmlns:p14="http://schemas.microsoft.com/office/powerpoint/2010/main" val="12058901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Slid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1CA631-BC9C-C6D0-AD2D-08ACE939E46D}"/>
              </a:ext>
            </a:extLst>
          </p:cNvPr>
          <p:cNvPicPr>
            <a:picLocks noChangeAspect="1"/>
          </p:cNvPicPr>
          <p:nvPr userDrawn="1"/>
        </p:nvPicPr>
        <p:blipFill>
          <a:blip r:embed="rId2"/>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B50E92F7-D903-8383-CF25-C486EFD07330}"/>
              </a:ext>
            </a:extLst>
          </p:cNvPr>
          <p:cNvSpPr>
            <a:spLocks noGrp="1"/>
          </p:cNvSpPr>
          <p:nvPr>
            <p:ph type="title" hasCustomPrompt="1"/>
          </p:nvPr>
        </p:nvSpPr>
        <p:spPr>
          <a:xfrm>
            <a:off x="452120" y="802640"/>
            <a:ext cx="8387080" cy="883920"/>
          </a:xfrm>
          <a:prstGeom prst="rect">
            <a:avLst/>
          </a:prstGeom>
        </p:spPr>
        <p:txBody>
          <a:bodyPr/>
          <a:lstStyle>
            <a:lvl1pPr>
              <a:defRPr sz="6000" b="1" i="0">
                <a:solidFill>
                  <a:schemeClr val="bg1"/>
                </a:solidFill>
                <a:latin typeface="Calibri" panose="020F0502020204030204" pitchFamily="34" charset="0"/>
                <a:cs typeface="Calibri" panose="020F0502020204030204" pitchFamily="34" charset="0"/>
              </a:defRPr>
            </a:lvl1pPr>
          </a:lstStyle>
          <a:p>
            <a:r>
              <a:rPr lang="en-GB"/>
              <a:t>Thank you</a:t>
            </a:r>
            <a:endParaRPr lang="en-US"/>
          </a:p>
        </p:txBody>
      </p:sp>
      <p:sp>
        <p:nvSpPr>
          <p:cNvPr id="3" name="Text Placeholder 7">
            <a:extLst>
              <a:ext uri="{FF2B5EF4-FFF2-40B4-BE49-F238E27FC236}">
                <a16:creationId xmlns:a16="http://schemas.microsoft.com/office/drawing/2014/main" id="{7455123C-E095-99B3-AC5A-65FC0CFE1859}"/>
              </a:ext>
            </a:extLst>
          </p:cNvPr>
          <p:cNvSpPr>
            <a:spLocks noGrp="1"/>
          </p:cNvSpPr>
          <p:nvPr>
            <p:ph type="body" sz="quarter" idx="10" hasCustomPrompt="1"/>
          </p:nvPr>
        </p:nvSpPr>
        <p:spPr>
          <a:xfrm>
            <a:off x="452438" y="6192361"/>
            <a:ext cx="1498600" cy="166199"/>
          </a:xfrm>
          <a:prstGeom prst="rect">
            <a:avLst/>
          </a:prstGeom>
        </p:spPr>
        <p:txBody>
          <a:bodyPr lIns="0" tIns="0" rIns="0" bIns="0">
            <a:spAutoFit/>
          </a:bodyPr>
          <a:lstStyle>
            <a:lvl1pPr marL="0" indent="0">
              <a:buNone/>
              <a:defRPr sz="1200">
                <a:solidFill>
                  <a:schemeClr val="bg1"/>
                </a:solidFill>
              </a:defRPr>
            </a:lvl1pPr>
          </a:lstStyle>
          <a:p>
            <a:pPr lvl="0"/>
            <a:r>
              <a:rPr lang="en-US" err="1"/>
              <a:t>zsl.org</a:t>
            </a:r>
            <a:endParaRPr lang="en-US"/>
          </a:p>
        </p:txBody>
      </p:sp>
      <p:pic>
        <p:nvPicPr>
          <p:cNvPr id="2" name="Graphic 1">
            <a:extLst>
              <a:ext uri="{FF2B5EF4-FFF2-40B4-BE49-F238E27FC236}">
                <a16:creationId xmlns:a16="http://schemas.microsoft.com/office/drawing/2014/main" id="{47E3D4F1-6C9D-F24C-E209-A21879B109DC}"/>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229405" y="716056"/>
            <a:ext cx="2061818" cy="1034111"/>
          </a:xfrm>
          <a:prstGeom prst="rect">
            <a:avLst/>
          </a:prstGeom>
        </p:spPr>
      </p:pic>
    </p:spTree>
    <p:extLst>
      <p:ext uri="{BB962C8B-B14F-4D97-AF65-F5344CB8AC3E}">
        <p14:creationId xmlns:p14="http://schemas.microsoft.com/office/powerpoint/2010/main" val="23417488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ank You Slide Image Change">
    <p:spTree>
      <p:nvGrpSpPr>
        <p:cNvPr id="1" name=""/>
        <p:cNvGrpSpPr/>
        <p:nvPr/>
      </p:nvGrpSpPr>
      <p:grpSpPr>
        <a:xfrm>
          <a:off x="0" y="0"/>
          <a:ext cx="0" cy="0"/>
          <a:chOff x="0" y="0"/>
          <a:chExt cx="0" cy="0"/>
        </a:xfrm>
      </p:grpSpPr>
      <p:sp>
        <p:nvSpPr>
          <p:cNvPr id="9" name="Picture Placeholder 17">
            <a:extLst>
              <a:ext uri="{FF2B5EF4-FFF2-40B4-BE49-F238E27FC236}">
                <a16:creationId xmlns:a16="http://schemas.microsoft.com/office/drawing/2014/main" id="{C7BAFC1A-8603-0144-AA7D-76677DEBAB75}"/>
              </a:ext>
            </a:extLst>
          </p:cNvPr>
          <p:cNvSpPr>
            <a:spLocks noGrp="1"/>
          </p:cNvSpPr>
          <p:nvPr>
            <p:ph type="pic" sz="quarter" idx="14" hasCustomPrompt="1"/>
          </p:nvPr>
        </p:nvSpPr>
        <p:spPr>
          <a:xfrm>
            <a:off x="0" y="0"/>
            <a:ext cx="12192000" cy="6858000"/>
          </a:xfrm>
          <a:prstGeom prst="rect">
            <a:avLst/>
          </a:prstGeom>
          <a:solidFill>
            <a:schemeClr val="bg2"/>
          </a:solidFill>
        </p:spPr>
        <p:txBody>
          <a:bodyPr/>
          <a:lstStyle>
            <a:lvl1pPr marL="0" indent="0">
              <a:buNone/>
              <a:defRPr/>
            </a:lvl1pPr>
          </a:lstStyle>
          <a:p>
            <a:r>
              <a:rPr lang="en-US"/>
              <a:t>Click on central icon to add image</a:t>
            </a:r>
          </a:p>
        </p:txBody>
      </p:sp>
      <p:sp>
        <p:nvSpPr>
          <p:cNvPr id="2" name="Text Placeholder 7">
            <a:extLst>
              <a:ext uri="{FF2B5EF4-FFF2-40B4-BE49-F238E27FC236}">
                <a16:creationId xmlns:a16="http://schemas.microsoft.com/office/drawing/2014/main" id="{C13830C1-0054-674E-ACC3-C6F4740D3A45}"/>
              </a:ext>
            </a:extLst>
          </p:cNvPr>
          <p:cNvSpPr>
            <a:spLocks noGrp="1"/>
          </p:cNvSpPr>
          <p:nvPr>
            <p:ph type="body" sz="quarter" idx="10" hasCustomPrompt="1"/>
          </p:nvPr>
        </p:nvSpPr>
        <p:spPr>
          <a:xfrm>
            <a:off x="452438" y="6192361"/>
            <a:ext cx="1498600" cy="254318"/>
          </a:xfrm>
          <a:prstGeom prst="rect">
            <a:avLst/>
          </a:prstGeom>
        </p:spPr>
        <p:txBody>
          <a:bodyPr/>
          <a:lstStyle>
            <a:lvl1pPr marL="0" indent="0">
              <a:buNone/>
              <a:defRPr sz="1200">
                <a:solidFill>
                  <a:schemeClr val="bg1"/>
                </a:solidFill>
              </a:defRPr>
            </a:lvl1pPr>
          </a:lstStyle>
          <a:p>
            <a:pPr lvl="0"/>
            <a:r>
              <a:rPr lang="en-US" err="1"/>
              <a:t>zsl.org</a:t>
            </a:r>
            <a:endParaRPr lang="en-US"/>
          </a:p>
        </p:txBody>
      </p:sp>
      <p:sp>
        <p:nvSpPr>
          <p:cNvPr id="4" name="Title 1">
            <a:extLst>
              <a:ext uri="{FF2B5EF4-FFF2-40B4-BE49-F238E27FC236}">
                <a16:creationId xmlns:a16="http://schemas.microsoft.com/office/drawing/2014/main" id="{B50E92F7-D903-8383-CF25-C486EFD07330}"/>
              </a:ext>
            </a:extLst>
          </p:cNvPr>
          <p:cNvSpPr>
            <a:spLocks noGrp="1"/>
          </p:cNvSpPr>
          <p:nvPr>
            <p:ph type="title" hasCustomPrompt="1"/>
          </p:nvPr>
        </p:nvSpPr>
        <p:spPr>
          <a:xfrm>
            <a:off x="452120" y="802640"/>
            <a:ext cx="8387080" cy="883920"/>
          </a:xfrm>
          <a:prstGeom prst="rect">
            <a:avLst/>
          </a:prstGeom>
        </p:spPr>
        <p:txBody>
          <a:bodyPr/>
          <a:lstStyle>
            <a:lvl1pPr>
              <a:defRPr sz="6000" b="1" i="0">
                <a:solidFill>
                  <a:schemeClr val="bg1"/>
                </a:solidFill>
                <a:latin typeface="Calibri" panose="020F0502020204030204" pitchFamily="34" charset="0"/>
                <a:cs typeface="Calibri" panose="020F0502020204030204" pitchFamily="34" charset="0"/>
              </a:defRPr>
            </a:lvl1pPr>
          </a:lstStyle>
          <a:p>
            <a:r>
              <a:rPr lang="en-GB"/>
              <a:t>Thank you</a:t>
            </a:r>
            <a:endParaRPr lang="en-US"/>
          </a:p>
        </p:txBody>
      </p:sp>
      <p:sp>
        <p:nvSpPr>
          <p:cNvPr id="27" name="Text Placeholder 26">
            <a:extLst>
              <a:ext uri="{FF2B5EF4-FFF2-40B4-BE49-F238E27FC236}">
                <a16:creationId xmlns:a16="http://schemas.microsoft.com/office/drawing/2014/main" id="{E282A4D0-6B6E-9F16-315B-C908434C22C2}"/>
              </a:ext>
            </a:extLst>
          </p:cNvPr>
          <p:cNvSpPr>
            <a:spLocks noGrp="1"/>
          </p:cNvSpPr>
          <p:nvPr>
            <p:ph type="body" sz="quarter" idx="15" hasCustomPrompt="1"/>
          </p:nvPr>
        </p:nvSpPr>
        <p:spPr>
          <a:xfrm>
            <a:off x="8412000" y="0"/>
            <a:ext cx="3780000" cy="6858000"/>
          </a:xfrm>
          <a:prstGeom prst="rect">
            <a:avLst/>
          </a:prstGeom>
          <a:blipFill>
            <a:blip r:embed="rId2"/>
            <a:stretch>
              <a:fillRect/>
            </a:stretch>
          </a:blipFill>
        </p:spPr>
        <p:txBody>
          <a:bodyPr/>
          <a:lstStyle>
            <a:lvl1pPr marL="0" indent="0">
              <a:buFontTx/>
              <a:buNone/>
              <a:defRPr/>
            </a:lvl1pPr>
          </a:lstStyle>
          <a:p>
            <a:pPr lvl="0"/>
            <a:r>
              <a:rPr lang="en-US"/>
              <a:t> </a:t>
            </a:r>
          </a:p>
        </p:txBody>
      </p:sp>
      <p:sp>
        <p:nvSpPr>
          <p:cNvPr id="3" name="TextBox 2">
            <a:extLst>
              <a:ext uri="{FF2B5EF4-FFF2-40B4-BE49-F238E27FC236}">
                <a16:creationId xmlns:a16="http://schemas.microsoft.com/office/drawing/2014/main" id="{F7FAC5DE-C6FD-FEE9-DEFE-3DC382DC865D}"/>
              </a:ext>
            </a:extLst>
          </p:cNvPr>
          <p:cNvSpPr txBox="1"/>
          <p:nvPr userDrawn="1"/>
        </p:nvSpPr>
        <p:spPr>
          <a:xfrm>
            <a:off x="12363047" y="-39894"/>
            <a:ext cx="1856096" cy="1754326"/>
          </a:xfrm>
          <a:prstGeom prst="rect">
            <a:avLst/>
          </a:prstGeom>
          <a:solidFill>
            <a:srgbClr val="FF2F92"/>
          </a:solidFill>
        </p:spPr>
        <p:txBody>
          <a:bodyPr wrap="square" rtlCol="0">
            <a:spAutoFit/>
          </a:bodyPr>
          <a:lstStyle/>
          <a:p>
            <a:pPr algn="ctr"/>
            <a:r>
              <a:rPr lang="en-US">
                <a:solidFill>
                  <a:schemeClr val="bg1"/>
                </a:solidFill>
              </a:rPr>
              <a:t>Please do not move the ZSL logo. On this slide only add your background image.</a:t>
            </a:r>
          </a:p>
        </p:txBody>
      </p:sp>
    </p:spTree>
    <p:extLst>
      <p:ext uri="{BB962C8B-B14F-4D97-AF65-F5344CB8AC3E}">
        <p14:creationId xmlns:p14="http://schemas.microsoft.com/office/powerpoint/2010/main" val="2877015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EBCB9E-4545-2842-2AEA-CDBC28F48B4E}"/>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5E07B167-3568-3FA2-FF0E-DE4F0DD6C9DD}"/>
              </a:ext>
            </a:extLst>
          </p:cNvPr>
          <p:cNvSpPr>
            <a:spLocks noGrp="1"/>
          </p:cNvSpPr>
          <p:nvPr>
            <p:ph type="body" sz="quarter" idx="11" hasCustomPrompt="1"/>
          </p:nvPr>
        </p:nvSpPr>
        <p:spPr>
          <a:xfrm>
            <a:off x="912991" y="3549857"/>
            <a:ext cx="4483098" cy="1384995"/>
          </a:xfrm>
          <a:prstGeom prst="rect">
            <a:avLst/>
          </a:prstGeom>
        </p:spPr>
        <p:txBody>
          <a:bodyPr wrap="square" lIns="0" tIns="0" rIns="0" bIns="0">
            <a:spAutoFit/>
          </a:bodyPr>
          <a:lstStyle>
            <a:lvl1pPr marL="0" indent="0">
              <a:lnSpc>
                <a:spcPct val="90000"/>
              </a:lnSpc>
              <a:spcBef>
                <a:spcPts val="0"/>
              </a:spcBef>
              <a:buFontTx/>
              <a:buNone/>
              <a:defRPr sz="5000" b="1">
                <a:solidFill>
                  <a:schemeClr val="bg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GB"/>
              <a:t>Title here </a:t>
            </a:r>
            <a:br>
              <a:rPr lang="en-GB"/>
            </a:br>
            <a:r>
              <a:rPr lang="en-GB"/>
              <a:t>over two lines</a:t>
            </a:r>
            <a:endParaRPr lang="en-US"/>
          </a:p>
        </p:txBody>
      </p:sp>
      <p:sp>
        <p:nvSpPr>
          <p:cNvPr id="3" name="Subtitle 2">
            <a:extLst>
              <a:ext uri="{FF2B5EF4-FFF2-40B4-BE49-F238E27FC236}">
                <a16:creationId xmlns:a16="http://schemas.microsoft.com/office/drawing/2014/main" id="{17CC8941-F8BF-CD79-C7BD-2EB57769657A}"/>
              </a:ext>
            </a:extLst>
          </p:cNvPr>
          <p:cNvSpPr>
            <a:spLocks noGrp="1"/>
          </p:cNvSpPr>
          <p:nvPr>
            <p:ph type="subTitle" idx="1" hasCustomPrompt="1"/>
          </p:nvPr>
        </p:nvSpPr>
        <p:spPr>
          <a:xfrm>
            <a:off x="912991" y="5151700"/>
            <a:ext cx="4483098" cy="346249"/>
          </a:xfrm>
          <a:prstGeom prst="rect">
            <a:avLst/>
          </a:prstGeom>
        </p:spPr>
        <p:txBody>
          <a:bodyPr wrap="square" lIns="0" tIns="0" rIns="0" bIns="0">
            <a:sp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a:t>
            </a:r>
            <a:endParaRPr lang="en-US"/>
          </a:p>
        </p:txBody>
      </p:sp>
      <p:sp>
        <p:nvSpPr>
          <p:cNvPr id="7" name="Text Placeholder 8">
            <a:extLst>
              <a:ext uri="{FF2B5EF4-FFF2-40B4-BE49-F238E27FC236}">
                <a16:creationId xmlns:a16="http://schemas.microsoft.com/office/drawing/2014/main" id="{515DB6F0-25B8-448B-C1D2-78150B371ECE}"/>
              </a:ext>
            </a:extLst>
          </p:cNvPr>
          <p:cNvSpPr>
            <a:spLocks noGrp="1"/>
          </p:cNvSpPr>
          <p:nvPr>
            <p:ph type="body" sz="quarter" idx="12" hasCustomPrompt="1"/>
          </p:nvPr>
        </p:nvSpPr>
        <p:spPr>
          <a:xfrm>
            <a:off x="912991" y="6256478"/>
            <a:ext cx="807829" cy="166199"/>
          </a:xfrm>
          <a:prstGeom prst="rect">
            <a:avLst/>
          </a:prstGeom>
        </p:spPr>
        <p:txBody>
          <a:bodyPr wrap="square" lIns="0" tIns="0" rIns="0" bIns="0">
            <a:spAutoFit/>
          </a:bodyPr>
          <a:lstStyle>
            <a:lvl1pPr marL="0" indent="0">
              <a:buNone/>
              <a:defRPr sz="1200">
                <a:solidFill>
                  <a:schemeClr val="bg1"/>
                </a:solidFill>
              </a:defRPr>
            </a:lvl1pPr>
          </a:lstStyle>
          <a:p>
            <a:pPr lvl="0"/>
            <a:r>
              <a:rPr lang="en-GB"/>
              <a:t>17/01/2023</a:t>
            </a:r>
            <a:endParaRPr lang="en-US"/>
          </a:p>
        </p:txBody>
      </p:sp>
      <p:sp>
        <p:nvSpPr>
          <p:cNvPr id="15" name="Text Placeholder 14">
            <a:extLst>
              <a:ext uri="{FF2B5EF4-FFF2-40B4-BE49-F238E27FC236}">
                <a16:creationId xmlns:a16="http://schemas.microsoft.com/office/drawing/2014/main" id="{020C7672-E847-EFB5-4246-29BA641B869D}"/>
              </a:ext>
            </a:extLst>
          </p:cNvPr>
          <p:cNvSpPr>
            <a:spLocks noGrp="1"/>
          </p:cNvSpPr>
          <p:nvPr>
            <p:ph type="body" sz="quarter" idx="13" hasCustomPrompt="1"/>
          </p:nvPr>
        </p:nvSpPr>
        <p:spPr>
          <a:xfrm>
            <a:off x="1787673" y="6256478"/>
            <a:ext cx="1692275" cy="166199"/>
          </a:xfrm>
          <a:prstGeom prst="rect">
            <a:avLst/>
          </a:prstGeom>
        </p:spPr>
        <p:txBody>
          <a:bodyPr lIns="0" tIns="0" rIns="0" bIns="0">
            <a:spAutoFit/>
          </a:bodyPr>
          <a:lstStyle>
            <a:lvl1pPr marL="0" indent="0">
              <a:buFontTx/>
              <a:buNone/>
              <a:defRPr sz="1200">
                <a:solidFill>
                  <a:schemeClr val="bg1"/>
                </a:solidFill>
              </a:defRPr>
            </a:lvl1pPr>
          </a:lstStyle>
          <a:p>
            <a:pPr lvl="0"/>
            <a:r>
              <a:rPr lang="en-US" sz="1200"/>
              <a:t>|  Version</a:t>
            </a:r>
            <a:endParaRPr lang="en-US"/>
          </a:p>
        </p:txBody>
      </p:sp>
      <p:pic>
        <p:nvPicPr>
          <p:cNvPr id="2" name="Graphic 1">
            <a:extLst>
              <a:ext uri="{FF2B5EF4-FFF2-40B4-BE49-F238E27FC236}">
                <a16:creationId xmlns:a16="http://schemas.microsoft.com/office/drawing/2014/main" id="{7C47588C-4A48-49FE-0272-7F73FA77AC5A}"/>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97089" y="723563"/>
            <a:ext cx="1934125" cy="970065"/>
          </a:xfrm>
          <a:prstGeom prst="rect">
            <a:avLst/>
          </a:prstGeom>
        </p:spPr>
      </p:pic>
    </p:spTree>
    <p:extLst>
      <p:ext uri="{BB962C8B-B14F-4D97-AF65-F5344CB8AC3E}">
        <p14:creationId xmlns:p14="http://schemas.microsoft.com/office/powerpoint/2010/main" val="67499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EBCB9E-4545-2842-2AEA-CDBC28F48B4E}"/>
              </a:ext>
            </a:extLst>
          </p:cNvPr>
          <p:cNvPicPr>
            <a:picLocks noChangeAspect="1"/>
          </p:cNvPicPr>
          <p:nvPr userDrawn="1"/>
        </p:nvPicPr>
        <p:blipFill>
          <a:blip r:embed="rId2"/>
          <a:src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5E07B167-3568-3FA2-FF0E-DE4F0DD6C9DD}"/>
              </a:ext>
            </a:extLst>
          </p:cNvPr>
          <p:cNvSpPr>
            <a:spLocks noGrp="1"/>
          </p:cNvSpPr>
          <p:nvPr>
            <p:ph type="body" sz="quarter" idx="11" hasCustomPrompt="1"/>
          </p:nvPr>
        </p:nvSpPr>
        <p:spPr>
          <a:xfrm>
            <a:off x="912991" y="3549857"/>
            <a:ext cx="4483098" cy="1384995"/>
          </a:xfrm>
          <a:prstGeom prst="rect">
            <a:avLst/>
          </a:prstGeom>
        </p:spPr>
        <p:txBody>
          <a:bodyPr wrap="square" lIns="0" tIns="0" rIns="0" bIns="0">
            <a:spAutoFit/>
          </a:bodyPr>
          <a:lstStyle>
            <a:lvl1pPr marL="0" indent="0">
              <a:lnSpc>
                <a:spcPct val="90000"/>
              </a:lnSpc>
              <a:spcBef>
                <a:spcPts val="0"/>
              </a:spcBef>
              <a:buFontTx/>
              <a:buNone/>
              <a:defRPr sz="5000" b="1">
                <a:solidFill>
                  <a:schemeClr val="bg1"/>
                </a:solidFill>
              </a:defRPr>
            </a:lvl1pPr>
            <a:lvl2pPr marL="0" indent="0">
              <a:lnSpc>
                <a:spcPct val="100000"/>
              </a:lnSpc>
              <a:spcBef>
                <a:spcPts val="0"/>
              </a:spcBef>
              <a:buFontTx/>
              <a:buNone/>
              <a:defRPr/>
            </a:lvl2pPr>
            <a:lvl3pPr marL="0" indent="0">
              <a:lnSpc>
                <a:spcPct val="100000"/>
              </a:lnSpc>
              <a:spcBef>
                <a:spcPts val="0"/>
              </a:spcBef>
              <a:buFontTx/>
              <a:buNone/>
              <a:defRPr/>
            </a:lvl3pPr>
            <a:lvl4pPr marL="0" indent="0">
              <a:lnSpc>
                <a:spcPct val="100000"/>
              </a:lnSpc>
              <a:spcBef>
                <a:spcPts val="0"/>
              </a:spcBef>
              <a:buFontTx/>
              <a:buNone/>
              <a:defRPr/>
            </a:lvl4pPr>
            <a:lvl5pPr marL="0" indent="0">
              <a:lnSpc>
                <a:spcPct val="100000"/>
              </a:lnSpc>
              <a:spcBef>
                <a:spcPts val="0"/>
              </a:spcBef>
              <a:buFontTx/>
              <a:buNone/>
              <a:defRPr/>
            </a:lvl5pPr>
          </a:lstStyle>
          <a:p>
            <a:pPr lvl="0"/>
            <a:r>
              <a:rPr lang="en-GB"/>
              <a:t>Title here </a:t>
            </a:r>
            <a:br>
              <a:rPr lang="en-GB"/>
            </a:br>
            <a:r>
              <a:rPr lang="en-GB"/>
              <a:t>over two lines</a:t>
            </a:r>
            <a:endParaRPr lang="en-US"/>
          </a:p>
        </p:txBody>
      </p:sp>
      <p:sp>
        <p:nvSpPr>
          <p:cNvPr id="3" name="Subtitle 2">
            <a:extLst>
              <a:ext uri="{FF2B5EF4-FFF2-40B4-BE49-F238E27FC236}">
                <a16:creationId xmlns:a16="http://schemas.microsoft.com/office/drawing/2014/main" id="{17CC8941-F8BF-CD79-C7BD-2EB57769657A}"/>
              </a:ext>
            </a:extLst>
          </p:cNvPr>
          <p:cNvSpPr>
            <a:spLocks noGrp="1"/>
          </p:cNvSpPr>
          <p:nvPr>
            <p:ph type="subTitle" idx="1" hasCustomPrompt="1"/>
          </p:nvPr>
        </p:nvSpPr>
        <p:spPr>
          <a:xfrm>
            <a:off x="912991" y="5151700"/>
            <a:ext cx="4483098" cy="346249"/>
          </a:xfrm>
          <a:prstGeom prst="rect">
            <a:avLst/>
          </a:prstGeom>
        </p:spPr>
        <p:txBody>
          <a:bodyPr wrap="square" lIns="0" tIns="0" rIns="0" bIns="0">
            <a:sp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a:t>
            </a:r>
            <a:endParaRPr lang="en-US"/>
          </a:p>
        </p:txBody>
      </p:sp>
      <p:sp>
        <p:nvSpPr>
          <p:cNvPr id="7" name="Text Placeholder 8">
            <a:extLst>
              <a:ext uri="{FF2B5EF4-FFF2-40B4-BE49-F238E27FC236}">
                <a16:creationId xmlns:a16="http://schemas.microsoft.com/office/drawing/2014/main" id="{515DB6F0-25B8-448B-C1D2-78150B371ECE}"/>
              </a:ext>
            </a:extLst>
          </p:cNvPr>
          <p:cNvSpPr>
            <a:spLocks noGrp="1"/>
          </p:cNvSpPr>
          <p:nvPr>
            <p:ph type="body" sz="quarter" idx="12" hasCustomPrompt="1"/>
          </p:nvPr>
        </p:nvSpPr>
        <p:spPr>
          <a:xfrm>
            <a:off x="912991" y="6256478"/>
            <a:ext cx="807829" cy="166199"/>
          </a:xfrm>
          <a:prstGeom prst="rect">
            <a:avLst/>
          </a:prstGeom>
        </p:spPr>
        <p:txBody>
          <a:bodyPr wrap="square" lIns="0" tIns="0" rIns="0" bIns="0">
            <a:spAutoFit/>
          </a:bodyPr>
          <a:lstStyle>
            <a:lvl1pPr marL="0" indent="0">
              <a:buNone/>
              <a:defRPr sz="1200">
                <a:solidFill>
                  <a:schemeClr val="bg1"/>
                </a:solidFill>
              </a:defRPr>
            </a:lvl1pPr>
          </a:lstStyle>
          <a:p>
            <a:pPr lvl="0"/>
            <a:r>
              <a:rPr lang="en-GB"/>
              <a:t>17/01/2023</a:t>
            </a:r>
            <a:endParaRPr lang="en-US"/>
          </a:p>
        </p:txBody>
      </p:sp>
      <p:sp>
        <p:nvSpPr>
          <p:cNvPr id="15" name="Text Placeholder 14">
            <a:extLst>
              <a:ext uri="{FF2B5EF4-FFF2-40B4-BE49-F238E27FC236}">
                <a16:creationId xmlns:a16="http://schemas.microsoft.com/office/drawing/2014/main" id="{020C7672-E847-EFB5-4246-29BA641B869D}"/>
              </a:ext>
            </a:extLst>
          </p:cNvPr>
          <p:cNvSpPr>
            <a:spLocks noGrp="1"/>
          </p:cNvSpPr>
          <p:nvPr>
            <p:ph type="body" sz="quarter" idx="13" hasCustomPrompt="1"/>
          </p:nvPr>
        </p:nvSpPr>
        <p:spPr>
          <a:xfrm>
            <a:off x="1787673" y="6256478"/>
            <a:ext cx="1692275" cy="166199"/>
          </a:xfrm>
          <a:prstGeom prst="rect">
            <a:avLst/>
          </a:prstGeom>
        </p:spPr>
        <p:txBody>
          <a:bodyPr lIns="0" tIns="0" rIns="0" bIns="0">
            <a:spAutoFit/>
          </a:bodyPr>
          <a:lstStyle>
            <a:lvl1pPr marL="0" indent="0">
              <a:buFontTx/>
              <a:buNone/>
              <a:defRPr sz="1200">
                <a:solidFill>
                  <a:schemeClr val="bg1"/>
                </a:solidFill>
              </a:defRPr>
            </a:lvl1pPr>
          </a:lstStyle>
          <a:p>
            <a:pPr lvl="0"/>
            <a:r>
              <a:rPr lang="en-US" sz="1200"/>
              <a:t>|  Version</a:t>
            </a:r>
            <a:endParaRPr lang="en-US"/>
          </a:p>
        </p:txBody>
      </p:sp>
      <p:pic>
        <p:nvPicPr>
          <p:cNvPr id="2" name="Graphic 1">
            <a:extLst>
              <a:ext uri="{FF2B5EF4-FFF2-40B4-BE49-F238E27FC236}">
                <a16:creationId xmlns:a16="http://schemas.microsoft.com/office/drawing/2014/main" id="{261FF39D-513E-A23C-CC76-B8975F7E8220}"/>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912991" y="836667"/>
            <a:ext cx="2044894" cy="1025621"/>
          </a:xfrm>
          <a:prstGeom prst="rect">
            <a:avLst/>
          </a:prstGeom>
        </p:spPr>
      </p:pic>
    </p:spTree>
    <p:extLst>
      <p:ext uri="{BB962C8B-B14F-4D97-AF65-F5344CB8AC3E}">
        <p14:creationId xmlns:p14="http://schemas.microsoft.com/office/powerpoint/2010/main" val="308613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Slide Image Change - Green">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9319425-0362-AFE9-CD1B-B8B0C981BD91}"/>
              </a:ext>
            </a:extLst>
          </p:cNvPr>
          <p:cNvSpPr>
            <a:spLocks noGrp="1"/>
          </p:cNvSpPr>
          <p:nvPr>
            <p:ph type="pic" sz="quarter" idx="14" hasCustomPrompt="1"/>
          </p:nvPr>
        </p:nvSpPr>
        <p:spPr>
          <a:xfrm>
            <a:off x="0" y="0"/>
            <a:ext cx="12192000" cy="6858000"/>
          </a:xfrm>
          <a:prstGeom prst="rect">
            <a:avLst/>
          </a:prstGeom>
        </p:spPr>
        <p:txBody>
          <a:bodyPr/>
          <a:lstStyle>
            <a:lvl1pPr marL="0" indent="0">
              <a:buNone/>
              <a:defRPr/>
            </a:lvl1pPr>
          </a:lstStyle>
          <a:p>
            <a:r>
              <a:rPr lang="en-US"/>
              <a:t>Click on central icon to add image</a:t>
            </a:r>
          </a:p>
        </p:txBody>
      </p:sp>
      <p:sp>
        <p:nvSpPr>
          <p:cNvPr id="2" name="Title 1">
            <a:extLst>
              <a:ext uri="{FF2B5EF4-FFF2-40B4-BE49-F238E27FC236}">
                <a16:creationId xmlns:a16="http://schemas.microsoft.com/office/drawing/2014/main" id="{1CBD70D7-A69D-5217-DCDD-C755BF309E77}"/>
              </a:ext>
            </a:extLst>
          </p:cNvPr>
          <p:cNvSpPr>
            <a:spLocks noGrp="1"/>
          </p:cNvSpPr>
          <p:nvPr>
            <p:ph type="ctrTitle" hasCustomPrompt="1"/>
          </p:nvPr>
        </p:nvSpPr>
        <p:spPr>
          <a:xfrm>
            <a:off x="912991" y="3041275"/>
            <a:ext cx="4576762" cy="1384995"/>
          </a:xfrm>
          <a:prstGeom prst="rect">
            <a:avLst/>
          </a:prstGeom>
        </p:spPr>
        <p:txBody>
          <a:bodyPr lIns="0" tIns="0" rIns="0" bIns="0" anchor="b">
            <a:spAutoFit/>
          </a:bodyPr>
          <a:lstStyle>
            <a:lvl1pPr algn="l">
              <a:defRPr sz="5000" b="1" i="0">
                <a:solidFill>
                  <a:schemeClr val="tx2"/>
                </a:solidFill>
                <a:latin typeface="Calibri" panose="020F0502020204030204" pitchFamily="34" charset="0"/>
                <a:cs typeface="Calibri" panose="020F0502020204030204" pitchFamily="34" charset="0"/>
              </a:defRPr>
            </a:lvl1pPr>
          </a:lstStyle>
          <a:p>
            <a:r>
              <a:rPr lang="en-GB"/>
              <a:t>Title here</a:t>
            </a:r>
            <a:br>
              <a:rPr lang="en-GB"/>
            </a:br>
            <a:r>
              <a:rPr lang="en-GB"/>
              <a:t>over two lines</a:t>
            </a:r>
            <a:endParaRPr lang="en-US"/>
          </a:p>
        </p:txBody>
      </p:sp>
      <p:sp>
        <p:nvSpPr>
          <p:cNvPr id="3" name="Subtitle 2">
            <a:extLst>
              <a:ext uri="{FF2B5EF4-FFF2-40B4-BE49-F238E27FC236}">
                <a16:creationId xmlns:a16="http://schemas.microsoft.com/office/drawing/2014/main" id="{CA84F3F1-EB04-D530-FE65-22185B15D74B}"/>
              </a:ext>
            </a:extLst>
          </p:cNvPr>
          <p:cNvSpPr>
            <a:spLocks noGrp="1"/>
          </p:cNvSpPr>
          <p:nvPr>
            <p:ph type="subTitle" idx="1" hasCustomPrompt="1"/>
          </p:nvPr>
        </p:nvSpPr>
        <p:spPr>
          <a:xfrm>
            <a:off x="912991" y="4571366"/>
            <a:ext cx="4576762" cy="346249"/>
          </a:xfrm>
          <a:prstGeom prst="rect">
            <a:avLst/>
          </a:prstGeom>
        </p:spPr>
        <p:txBody>
          <a:bodyPr lIns="0" tIns="0" rIns="0" bIns="0">
            <a:spAutoFit/>
          </a:bodyPr>
          <a:lstStyle>
            <a:lvl1pPr marL="0" indent="0" algn="l">
              <a:buNone/>
              <a:defRPr sz="25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a:t>
            </a:r>
            <a:endParaRPr lang="en-US"/>
          </a:p>
        </p:txBody>
      </p:sp>
      <p:sp>
        <p:nvSpPr>
          <p:cNvPr id="11" name="Text Placeholder 8">
            <a:extLst>
              <a:ext uri="{FF2B5EF4-FFF2-40B4-BE49-F238E27FC236}">
                <a16:creationId xmlns:a16="http://schemas.microsoft.com/office/drawing/2014/main" id="{059B2B8E-0811-3FE4-884D-A021FE96BCE5}"/>
              </a:ext>
            </a:extLst>
          </p:cNvPr>
          <p:cNvSpPr>
            <a:spLocks noGrp="1"/>
          </p:cNvSpPr>
          <p:nvPr>
            <p:ph type="body" sz="quarter" idx="15" hasCustomPrompt="1"/>
          </p:nvPr>
        </p:nvSpPr>
        <p:spPr>
          <a:xfrm>
            <a:off x="912991" y="6256478"/>
            <a:ext cx="807829" cy="166199"/>
          </a:xfrm>
          <a:prstGeom prst="rect">
            <a:avLst/>
          </a:prstGeom>
        </p:spPr>
        <p:txBody>
          <a:bodyPr wrap="square" lIns="0" tIns="0" rIns="0" bIns="0">
            <a:spAutoFit/>
          </a:bodyPr>
          <a:lstStyle>
            <a:lvl1pPr marL="0" indent="0">
              <a:buNone/>
              <a:defRPr sz="1200">
                <a:solidFill>
                  <a:schemeClr val="tx2"/>
                </a:solidFill>
              </a:defRPr>
            </a:lvl1pPr>
          </a:lstStyle>
          <a:p>
            <a:pPr lvl="0"/>
            <a:r>
              <a:rPr lang="en-GB"/>
              <a:t>17/01/2023</a:t>
            </a:r>
            <a:endParaRPr lang="en-US"/>
          </a:p>
        </p:txBody>
      </p:sp>
      <p:sp>
        <p:nvSpPr>
          <p:cNvPr id="12" name="Text Placeholder 14">
            <a:extLst>
              <a:ext uri="{FF2B5EF4-FFF2-40B4-BE49-F238E27FC236}">
                <a16:creationId xmlns:a16="http://schemas.microsoft.com/office/drawing/2014/main" id="{3C66A294-6C15-4A51-25D4-63F38034DF5E}"/>
              </a:ext>
            </a:extLst>
          </p:cNvPr>
          <p:cNvSpPr>
            <a:spLocks noGrp="1"/>
          </p:cNvSpPr>
          <p:nvPr>
            <p:ph type="body" sz="quarter" idx="13" hasCustomPrompt="1"/>
          </p:nvPr>
        </p:nvSpPr>
        <p:spPr>
          <a:xfrm>
            <a:off x="1787673" y="6256478"/>
            <a:ext cx="1692275" cy="166199"/>
          </a:xfrm>
          <a:prstGeom prst="rect">
            <a:avLst/>
          </a:prstGeom>
        </p:spPr>
        <p:txBody>
          <a:bodyPr lIns="0" tIns="0" rIns="0" bIns="0">
            <a:spAutoFit/>
          </a:bodyPr>
          <a:lstStyle>
            <a:lvl1pPr marL="0" indent="0">
              <a:buFontTx/>
              <a:buNone/>
              <a:defRPr sz="1200">
                <a:solidFill>
                  <a:schemeClr val="tx2"/>
                </a:solidFill>
              </a:defRPr>
            </a:lvl1pPr>
          </a:lstStyle>
          <a:p>
            <a:pPr lvl="0"/>
            <a:r>
              <a:rPr lang="en-US" sz="1200"/>
              <a:t>|  Version</a:t>
            </a:r>
            <a:endParaRPr lang="en-US"/>
          </a:p>
        </p:txBody>
      </p:sp>
      <p:sp>
        <p:nvSpPr>
          <p:cNvPr id="5" name="Text Placeholder 6">
            <a:extLst>
              <a:ext uri="{FF2B5EF4-FFF2-40B4-BE49-F238E27FC236}">
                <a16:creationId xmlns:a16="http://schemas.microsoft.com/office/drawing/2014/main" id="{675CE5CC-552D-09DF-4F47-665664404722}"/>
              </a:ext>
            </a:extLst>
          </p:cNvPr>
          <p:cNvSpPr>
            <a:spLocks noGrp="1"/>
          </p:cNvSpPr>
          <p:nvPr>
            <p:ph type="body" sz="quarter" idx="16" hasCustomPrompt="1"/>
          </p:nvPr>
        </p:nvSpPr>
        <p:spPr>
          <a:xfrm>
            <a:off x="912813" y="825500"/>
            <a:ext cx="2041525" cy="1027113"/>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a:lvl1pPr>
          </a:lstStyle>
          <a:p>
            <a:pPr lvl="0"/>
            <a:r>
              <a:rPr lang="en-US"/>
              <a:t> </a:t>
            </a:r>
          </a:p>
        </p:txBody>
      </p:sp>
      <p:sp>
        <p:nvSpPr>
          <p:cNvPr id="6" name="TextBox 5">
            <a:extLst>
              <a:ext uri="{FF2B5EF4-FFF2-40B4-BE49-F238E27FC236}">
                <a16:creationId xmlns:a16="http://schemas.microsoft.com/office/drawing/2014/main" id="{E421F5CC-B606-7D17-3DC3-E9141DAB7AB5}"/>
              </a:ext>
            </a:extLst>
          </p:cNvPr>
          <p:cNvSpPr txBox="1"/>
          <p:nvPr userDrawn="1"/>
        </p:nvSpPr>
        <p:spPr>
          <a:xfrm>
            <a:off x="-2006220" y="668631"/>
            <a:ext cx="1856096" cy="1754326"/>
          </a:xfrm>
          <a:prstGeom prst="rect">
            <a:avLst/>
          </a:prstGeom>
          <a:solidFill>
            <a:srgbClr val="FF2F92"/>
          </a:solidFill>
        </p:spPr>
        <p:txBody>
          <a:bodyPr wrap="square" rtlCol="0">
            <a:spAutoFit/>
          </a:bodyPr>
          <a:lstStyle/>
          <a:p>
            <a:pPr algn="ctr"/>
            <a:r>
              <a:rPr lang="en-US">
                <a:solidFill>
                  <a:schemeClr val="bg1"/>
                </a:solidFill>
              </a:rPr>
              <a:t>Please do not move the ZSL logo. On this slide only add your background image.</a:t>
            </a:r>
          </a:p>
        </p:txBody>
      </p:sp>
    </p:spTree>
    <p:extLst>
      <p:ext uri="{BB962C8B-B14F-4D97-AF65-F5344CB8AC3E}">
        <p14:creationId xmlns:p14="http://schemas.microsoft.com/office/powerpoint/2010/main" val="429495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Slide Image Change - White">
    <p:spTree>
      <p:nvGrpSpPr>
        <p:cNvPr id="1" name=""/>
        <p:cNvGrpSpPr/>
        <p:nvPr/>
      </p:nvGrpSpPr>
      <p:grpSpPr>
        <a:xfrm>
          <a:off x="0" y="0"/>
          <a:ext cx="0" cy="0"/>
          <a:chOff x="0" y="0"/>
          <a:chExt cx="0" cy="0"/>
        </a:xfrm>
      </p:grpSpPr>
      <p:sp>
        <p:nvSpPr>
          <p:cNvPr id="4" name="Picture Placeholder 17">
            <a:extLst>
              <a:ext uri="{FF2B5EF4-FFF2-40B4-BE49-F238E27FC236}">
                <a16:creationId xmlns:a16="http://schemas.microsoft.com/office/drawing/2014/main" id="{2E253F09-FEC2-45BF-7231-3258707CE75D}"/>
              </a:ext>
            </a:extLst>
          </p:cNvPr>
          <p:cNvSpPr>
            <a:spLocks noGrp="1"/>
          </p:cNvSpPr>
          <p:nvPr>
            <p:ph type="pic" sz="quarter" idx="14" hasCustomPrompt="1"/>
          </p:nvPr>
        </p:nvSpPr>
        <p:spPr>
          <a:xfrm>
            <a:off x="0" y="0"/>
            <a:ext cx="12192000" cy="6858000"/>
          </a:xfrm>
          <a:prstGeom prst="rect">
            <a:avLst/>
          </a:prstGeom>
          <a:solidFill>
            <a:schemeClr val="bg2"/>
          </a:solidFill>
        </p:spPr>
        <p:txBody>
          <a:bodyPr/>
          <a:lstStyle>
            <a:lvl1pPr marL="0" indent="0">
              <a:buNone/>
              <a:defRPr/>
            </a:lvl1pPr>
          </a:lstStyle>
          <a:p>
            <a:r>
              <a:rPr lang="en-US"/>
              <a:t>Click on central icon to add image</a:t>
            </a:r>
          </a:p>
        </p:txBody>
      </p:sp>
      <p:sp>
        <p:nvSpPr>
          <p:cNvPr id="2" name="Title 1">
            <a:extLst>
              <a:ext uri="{FF2B5EF4-FFF2-40B4-BE49-F238E27FC236}">
                <a16:creationId xmlns:a16="http://schemas.microsoft.com/office/drawing/2014/main" id="{1CBD70D7-A69D-5217-DCDD-C755BF309E77}"/>
              </a:ext>
            </a:extLst>
          </p:cNvPr>
          <p:cNvSpPr>
            <a:spLocks noGrp="1"/>
          </p:cNvSpPr>
          <p:nvPr>
            <p:ph type="ctrTitle" hasCustomPrompt="1"/>
          </p:nvPr>
        </p:nvSpPr>
        <p:spPr>
          <a:xfrm>
            <a:off x="912991" y="3041275"/>
            <a:ext cx="4576762" cy="1384995"/>
          </a:xfrm>
          <a:prstGeom prst="rect">
            <a:avLst/>
          </a:prstGeom>
        </p:spPr>
        <p:txBody>
          <a:bodyPr lIns="0" tIns="0" rIns="0" bIns="0" anchor="b">
            <a:spAutoFit/>
          </a:bodyPr>
          <a:lstStyle>
            <a:lvl1pPr algn="l">
              <a:defRPr sz="5000" b="1" i="0">
                <a:solidFill>
                  <a:schemeClr val="bg1"/>
                </a:solidFill>
                <a:latin typeface="Calibri" panose="020F0502020204030204" pitchFamily="34" charset="0"/>
                <a:cs typeface="Calibri" panose="020F0502020204030204" pitchFamily="34" charset="0"/>
              </a:defRPr>
            </a:lvl1pPr>
          </a:lstStyle>
          <a:p>
            <a:r>
              <a:rPr lang="en-GB"/>
              <a:t>Title here</a:t>
            </a:r>
            <a:br>
              <a:rPr lang="en-GB"/>
            </a:br>
            <a:r>
              <a:rPr lang="en-GB"/>
              <a:t>over two lines</a:t>
            </a:r>
            <a:endParaRPr lang="en-US"/>
          </a:p>
        </p:txBody>
      </p:sp>
      <p:sp>
        <p:nvSpPr>
          <p:cNvPr id="3" name="Subtitle 2">
            <a:extLst>
              <a:ext uri="{FF2B5EF4-FFF2-40B4-BE49-F238E27FC236}">
                <a16:creationId xmlns:a16="http://schemas.microsoft.com/office/drawing/2014/main" id="{CA84F3F1-EB04-D530-FE65-22185B15D74B}"/>
              </a:ext>
            </a:extLst>
          </p:cNvPr>
          <p:cNvSpPr>
            <a:spLocks noGrp="1"/>
          </p:cNvSpPr>
          <p:nvPr>
            <p:ph type="subTitle" idx="1" hasCustomPrompt="1"/>
          </p:nvPr>
        </p:nvSpPr>
        <p:spPr>
          <a:xfrm>
            <a:off x="912991" y="4571366"/>
            <a:ext cx="4576762" cy="346249"/>
          </a:xfrm>
          <a:prstGeom prst="rect">
            <a:avLst/>
          </a:prstGeom>
        </p:spPr>
        <p:txBody>
          <a:bodyPr lIns="0" tIns="0" rIns="0" bIns="0">
            <a:sp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here</a:t>
            </a:r>
            <a:endParaRPr lang="en-US"/>
          </a:p>
        </p:txBody>
      </p:sp>
      <p:sp>
        <p:nvSpPr>
          <p:cNvPr id="11" name="Text Placeholder 8">
            <a:extLst>
              <a:ext uri="{FF2B5EF4-FFF2-40B4-BE49-F238E27FC236}">
                <a16:creationId xmlns:a16="http://schemas.microsoft.com/office/drawing/2014/main" id="{059B2B8E-0811-3FE4-884D-A021FE96BCE5}"/>
              </a:ext>
            </a:extLst>
          </p:cNvPr>
          <p:cNvSpPr>
            <a:spLocks noGrp="1"/>
          </p:cNvSpPr>
          <p:nvPr>
            <p:ph type="body" sz="quarter" idx="15" hasCustomPrompt="1"/>
          </p:nvPr>
        </p:nvSpPr>
        <p:spPr>
          <a:xfrm>
            <a:off x="912991" y="6256478"/>
            <a:ext cx="807829" cy="166199"/>
          </a:xfrm>
          <a:prstGeom prst="rect">
            <a:avLst/>
          </a:prstGeom>
        </p:spPr>
        <p:txBody>
          <a:bodyPr wrap="square" lIns="0" tIns="0" rIns="0" bIns="0">
            <a:spAutoFit/>
          </a:bodyPr>
          <a:lstStyle>
            <a:lvl1pPr marL="0" indent="0">
              <a:buNone/>
              <a:defRPr sz="1200">
                <a:solidFill>
                  <a:schemeClr val="bg1"/>
                </a:solidFill>
              </a:defRPr>
            </a:lvl1pPr>
          </a:lstStyle>
          <a:p>
            <a:pPr lvl="0"/>
            <a:r>
              <a:rPr lang="en-GB"/>
              <a:t>17/01/2023</a:t>
            </a:r>
            <a:endParaRPr lang="en-US"/>
          </a:p>
        </p:txBody>
      </p:sp>
      <p:sp>
        <p:nvSpPr>
          <p:cNvPr id="12" name="Text Placeholder 14">
            <a:extLst>
              <a:ext uri="{FF2B5EF4-FFF2-40B4-BE49-F238E27FC236}">
                <a16:creationId xmlns:a16="http://schemas.microsoft.com/office/drawing/2014/main" id="{3C66A294-6C15-4A51-25D4-63F38034DF5E}"/>
              </a:ext>
            </a:extLst>
          </p:cNvPr>
          <p:cNvSpPr>
            <a:spLocks noGrp="1"/>
          </p:cNvSpPr>
          <p:nvPr>
            <p:ph type="body" sz="quarter" idx="13" hasCustomPrompt="1"/>
          </p:nvPr>
        </p:nvSpPr>
        <p:spPr>
          <a:xfrm>
            <a:off x="1787673" y="6256478"/>
            <a:ext cx="1692275" cy="166199"/>
          </a:xfrm>
          <a:prstGeom prst="rect">
            <a:avLst/>
          </a:prstGeom>
        </p:spPr>
        <p:txBody>
          <a:bodyPr lIns="0" tIns="0" rIns="0" bIns="0">
            <a:spAutoFit/>
          </a:bodyPr>
          <a:lstStyle>
            <a:lvl1pPr marL="0" indent="0">
              <a:buFontTx/>
              <a:buNone/>
              <a:defRPr sz="1200">
                <a:solidFill>
                  <a:schemeClr val="bg1"/>
                </a:solidFill>
              </a:defRPr>
            </a:lvl1pPr>
          </a:lstStyle>
          <a:p>
            <a:pPr lvl="0"/>
            <a:r>
              <a:rPr lang="en-US" sz="1200"/>
              <a:t>|  Version</a:t>
            </a:r>
            <a:endParaRPr lang="en-US"/>
          </a:p>
        </p:txBody>
      </p:sp>
      <p:sp>
        <p:nvSpPr>
          <p:cNvPr id="7" name="Text Placeholder 6">
            <a:extLst>
              <a:ext uri="{FF2B5EF4-FFF2-40B4-BE49-F238E27FC236}">
                <a16:creationId xmlns:a16="http://schemas.microsoft.com/office/drawing/2014/main" id="{9AE22B6C-5B1C-E6ED-8B7B-5B178125AF3D}"/>
              </a:ext>
            </a:extLst>
          </p:cNvPr>
          <p:cNvSpPr>
            <a:spLocks noGrp="1"/>
          </p:cNvSpPr>
          <p:nvPr>
            <p:ph type="body" sz="quarter" idx="16" hasCustomPrompt="1"/>
          </p:nvPr>
        </p:nvSpPr>
        <p:spPr>
          <a:xfrm>
            <a:off x="912813" y="825500"/>
            <a:ext cx="2041525" cy="1027113"/>
          </a:xfrm>
          <a:prstGeom prst="rect">
            <a:avLst/>
          </a:prstGeom>
          <a:blipFill>
            <a:blip r:embed="rId2">
              <a:extLst>
                <a:ext uri="{96DAC541-7B7A-43D3-8B79-37D633B846F1}">
                  <asvg:svgBlip xmlns:asvg="http://schemas.microsoft.com/office/drawing/2016/SVG/main" r:embed="rId3"/>
                </a:ext>
              </a:extLst>
            </a:blip>
            <a:stretch>
              <a:fillRect/>
            </a:stretch>
          </a:blipFill>
        </p:spPr>
        <p:txBody>
          <a:bodyPr/>
          <a:lstStyle>
            <a:lvl1pPr marL="0" indent="0">
              <a:buFontTx/>
              <a:buNone/>
              <a:defRPr/>
            </a:lvl1pPr>
          </a:lstStyle>
          <a:p>
            <a:pPr lvl="0"/>
            <a:r>
              <a:rPr lang="en-US"/>
              <a:t> </a:t>
            </a:r>
          </a:p>
        </p:txBody>
      </p:sp>
      <p:sp>
        <p:nvSpPr>
          <p:cNvPr id="5" name="TextBox 4">
            <a:extLst>
              <a:ext uri="{FF2B5EF4-FFF2-40B4-BE49-F238E27FC236}">
                <a16:creationId xmlns:a16="http://schemas.microsoft.com/office/drawing/2014/main" id="{DA2D7247-F16D-FBBE-6484-C24530207A2B}"/>
              </a:ext>
            </a:extLst>
          </p:cNvPr>
          <p:cNvSpPr txBox="1"/>
          <p:nvPr userDrawn="1"/>
        </p:nvSpPr>
        <p:spPr>
          <a:xfrm>
            <a:off x="-2006220" y="668631"/>
            <a:ext cx="1856096" cy="1754326"/>
          </a:xfrm>
          <a:prstGeom prst="rect">
            <a:avLst/>
          </a:prstGeom>
          <a:solidFill>
            <a:srgbClr val="FF2F92"/>
          </a:solidFill>
        </p:spPr>
        <p:txBody>
          <a:bodyPr wrap="square" rtlCol="0">
            <a:spAutoFit/>
          </a:bodyPr>
          <a:lstStyle/>
          <a:p>
            <a:pPr algn="ctr"/>
            <a:r>
              <a:rPr lang="en-US">
                <a:solidFill>
                  <a:schemeClr val="bg1"/>
                </a:solidFill>
              </a:rPr>
              <a:t>Please do not move the ZSL logo. On this slide only add your background image.</a:t>
            </a:r>
          </a:p>
        </p:txBody>
      </p:sp>
    </p:spTree>
    <p:extLst>
      <p:ext uri="{BB962C8B-B14F-4D97-AF65-F5344CB8AC3E}">
        <p14:creationId xmlns:p14="http://schemas.microsoft.com/office/powerpoint/2010/main" val="252506156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0853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Lst>
  <p:hf sldNum="0" hdr="0" ftr="0"/>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www.whipsnadezoo.org/plan-your-visit/events/vets-action-whipsnade-zoo"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image" Target="../media/image50.jpeg"/></Relationships>
</file>

<file path=ppt/slides/_rels/slide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hyperlink" Target="https://www.whipsnadezoo.org/plan-your-visit/accessibility" TargetMode="Externa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10941-73A4-EEDB-CCE8-07547FA7DBF6}"/>
              </a:ext>
            </a:extLst>
          </p:cNvPr>
          <p:cNvSpPr>
            <a:spLocks noGrp="1"/>
          </p:cNvSpPr>
          <p:nvPr>
            <p:ph type="ctrTitle"/>
          </p:nvPr>
        </p:nvSpPr>
        <p:spPr>
          <a:xfrm>
            <a:off x="802638" y="2132583"/>
            <a:ext cx="8909533" cy="2095686"/>
          </a:xfrm>
        </p:spPr>
        <p:txBody>
          <a:bodyPr/>
          <a:lstStyle/>
          <a:p>
            <a:r>
              <a:rPr lang="en-GB" sz="6000"/>
              <a:t>Vets in Action 2025 </a:t>
            </a:r>
            <a:br>
              <a:rPr lang="en-GB"/>
            </a:br>
            <a:r>
              <a:rPr lang="en-GB"/>
              <a:t>A Visual Story</a:t>
            </a:r>
          </a:p>
        </p:txBody>
      </p:sp>
    </p:spTree>
    <p:extLst>
      <p:ext uri="{BB962C8B-B14F-4D97-AF65-F5344CB8AC3E}">
        <p14:creationId xmlns:p14="http://schemas.microsoft.com/office/powerpoint/2010/main" val="1693473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97F8-FD73-FCD0-F7C7-57CDCE2A92C1}"/>
              </a:ext>
            </a:extLst>
          </p:cNvPr>
          <p:cNvSpPr>
            <a:spLocks noGrp="1"/>
          </p:cNvSpPr>
          <p:nvPr>
            <p:ph type="title"/>
          </p:nvPr>
        </p:nvSpPr>
        <p:spPr/>
        <p:txBody>
          <a:bodyPr/>
          <a:lstStyle/>
          <a:p>
            <a:r>
              <a:rPr lang="en-GB">
                <a:solidFill>
                  <a:schemeClr val="accent2"/>
                </a:solidFill>
              </a:rPr>
              <a:t>Visitor Information</a:t>
            </a:r>
          </a:p>
        </p:txBody>
      </p:sp>
      <p:sp>
        <p:nvSpPr>
          <p:cNvPr id="4" name="Text Placeholder 3">
            <a:extLst>
              <a:ext uri="{FF2B5EF4-FFF2-40B4-BE49-F238E27FC236}">
                <a16:creationId xmlns:a16="http://schemas.microsoft.com/office/drawing/2014/main" id="{8992EA87-01ED-437B-3A87-D9158EC8F40B}"/>
              </a:ext>
            </a:extLst>
          </p:cNvPr>
          <p:cNvSpPr>
            <a:spLocks noGrp="1"/>
          </p:cNvSpPr>
          <p:nvPr>
            <p:ph type="body" sz="quarter" idx="12"/>
          </p:nvPr>
        </p:nvSpPr>
        <p:spPr>
          <a:xfrm>
            <a:off x="452120" y="1500101"/>
            <a:ext cx="6694404" cy="4540743"/>
          </a:xfrm>
        </p:spPr>
        <p:txBody>
          <a:bodyPr/>
          <a:lstStyle/>
          <a:p>
            <a:r>
              <a:rPr lang="en-GB" sz="2000"/>
              <a:t>Vets in Action is a free, indoor event running from the 15th to the 23rd February 2025 at Whipsnade Zoo.</a:t>
            </a:r>
            <a:endParaRPr lang="en-GB" sz="2000" baseline="30000"/>
          </a:p>
          <a:p>
            <a:endParaRPr lang="en-GB" sz="2000"/>
          </a:p>
          <a:p>
            <a:r>
              <a:rPr lang="en-GB" sz="2000"/>
              <a:t>The morning session runs from 10:15 – 12:30 (last entry 12:00)</a:t>
            </a:r>
          </a:p>
          <a:p>
            <a:r>
              <a:rPr lang="en-GB" sz="2000"/>
              <a:t>The afternoon session runs from 1:30 – 3:30 (last entry 3:00)</a:t>
            </a:r>
          </a:p>
          <a:p>
            <a:r>
              <a:rPr lang="en-GB" sz="2000"/>
              <a:t>Gold members, patrons and fellows only session runs from 3:30 – 4:30. (Not on Sunday 23</a:t>
            </a:r>
            <a:r>
              <a:rPr lang="en-GB" sz="2000" baseline="30000"/>
              <a:t>rd</a:t>
            </a:r>
            <a:r>
              <a:rPr lang="en-GB" sz="2000"/>
              <a:t>)</a:t>
            </a:r>
          </a:p>
          <a:p>
            <a:endParaRPr lang="en-GB" sz="2000"/>
          </a:p>
          <a:p>
            <a:r>
              <a:rPr lang="en-GB" sz="2000"/>
              <a:t>There will also be a relaxed, quieter opening session on Sunday 23</a:t>
            </a:r>
            <a:r>
              <a:rPr lang="en-GB" sz="2000" baseline="30000"/>
              <a:t>rd </a:t>
            </a:r>
            <a:r>
              <a:rPr lang="en-GB" sz="2000"/>
              <a:t>February starting at 10:00.</a:t>
            </a:r>
          </a:p>
          <a:p>
            <a:endParaRPr lang="en-GB"/>
          </a:p>
        </p:txBody>
      </p:sp>
      <p:sp>
        <p:nvSpPr>
          <p:cNvPr id="5" name="Text Placeholder 4">
            <a:extLst>
              <a:ext uri="{FF2B5EF4-FFF2-40B4-BE49-F238E27FC236}">
                <a16:creationId xmlns:a16="http://schemas.microsoft.com/office/drawing/2014/main" id="{CB31F130-97AD-B2EC-9686-8DB27A0837D9}"/>
              </a:ext>
            </a:extLst>
          </p:cNvPr>
          <p:cNvSpPr>
            <a:spLocks noGrp="1"/>
          </p:cNvSpPr>
          <p:nvPr>
            <p:ph type="body" sz="quarter" idx="10"/>
          </p:nvPr>
        </p:nvSpPr>
        <p:spPr>
          <a:xfrm>
            <a:off x="523142" y="5609987"/>
            <a:ext cx="3924571" cy="793038"/>
          </a:xfrm>
        </p:spPr>
        <p:txBody>
          <a:bodyPr/>
          <a:lstStyle/>
          <a:p>
            <a:r>
              <a:rPr lang="en-GB" sz="1600">
                <a:solidFill>
                  <a:schemeClr val="tx1"/>
                </a:solidFill>
              </a:rPr>
              <a:t>Find out more about the event on our website.</a:t>
            </a:r>
          </a:p>
          <a:p>
            <a:r>
              <a:rPr lang="en-GB" sz="1600">
                <a:hlinkClick r:id="rId2">
                  <a:extLst>
                    <a:ext uri="{A12FA001-AC4F-418D-AE19-62706E023703}">
                      <ahyp:hlinkClr xmlns:ahyp="http://schemas.microsoft.com/office/drawing/2018/hyperlinkcolor" val="tx"/>
                    </a:ext>
                  </a:extLst>
                </a:hlinkClick>
              </a:rPr>
              <a:t>Vets in Action | Whipsnade Zoo</a:t>
            </a:r>
            <a:endParaRPr lang="en-GB" sz="1600"/>
          </a:p>
        </p:txBody>
      </p:sp>
      <p:pic>
        <p:nvPicPr>
          <p:cNvPr id="13" name="Picture Placeholder 12" descr="A couple of people in scrubs looking at a stuffed turtle&#10;&#10;Description automatically generated">
            <a:extLst>
              <a:ext uri="{FF2B5EF4-FFF2-40B4-BE49-F238E27FC236}">
                <a16:creationId xmlns:a16="http://schemas.microsoft.com/office/drawing/2014/main" id="{BDB90781-876D-6FFF-D7D8-F07439D899BE}"/>
              </a:ext>
            </a:extLst>
          </p:cNvPr>
          <p:cNvPicPr>
            <a:picLocks noGrp="1" noChangeAspect="1"/>
          </p:cNvPicPr>
          <p:nvPr>
            <p:ph type="pic" sz="quarter" idx="11"/>
          </p:nvPr>
        </p:nvPicPr>
        <p:blipFill>
          <a:blip r:embed="rId3"/>
          <a:srcRect l="16667" r="16667"/>
          <a:stretch>
            <a:fillRect/>
          </a:stretch>
        </p:blipFill>
        <p:spPr/>
      </p:pic>
    </p:spTree>
    <p:extLst>
      <p:ext uri="{BB962C8B-B14F-4D97-AF65-F5344CB8AC3E}">
        <p14:creationId xmlns:p14="http://schemas.microsoft.com/office/powerpoint/2010/main" val="26610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F2C1B-30B3-3C0F-0DA3-53AEA53E8E7A}"/>
              </a:ext>
            </a:extLst>
          </p:cNvPr>
          <p:cNvSpPr>
            <a:spLocks noGrp="1"/>
          </p:cNvSpPr>
          <p:nvPr>
            <p:ph type="title"/>
          </p:nvPr>
        </p:nvSpPr>
        <p:spPr/>
        <p:txBody>
          <a:bodyPr/>
          <a:lstStyle/>
          <a:p>
            <a:r>
              <a:rPr lang="en-GB">
                <a:solidFill>
                  <a:schemeClr val="accent2"/>
                </a:solidFill>
              </a:rPr>
              <a:t>When you arrive at the zoo</a:t>
            </a:r>
          </a:p>
        </p:txBody>
      </p:sp>
      <p:sp>
        <p:nvSpPr>
          <p:cNvPr id="3" name="Text Placeholder 2">
            <a:extLst>
              <a:ext uri="{FF2B5EF4-FFF2-40B4-BE49-F238E27FC236}">
                <a16:creationId xmlns:a16="http://schemas.microsoft.com/office/drawing/2014/main" id="{B0589D76-93BF-F3B0-A4BC-5120385F3021}"/>
              </a:ext>
            </a:extLst>
          </p:cNvPr>
          <p:cNvSpPr>
            <a:spLocks noGrp="1"/>
          </p:cNvSpPr>
          <p:nvPr>
            <p:ph type="body" sz="quarter" idx="14"/>
          </p:nvPr>
        </p:nvSpPr>
        <p:spPr>
          <a:xfrm>
            <a:off x="443082" y="1583742"/>
            <a:ext cx="5652918" cy="4208448"/>
          </a:xfrm>
        </p:spPr>
        <p:txBody>
          <a:bodyPr/>
          <a:lstStyle/>
          <a:p>
            <a:r>
              <a:rPr lang="en-GB" sz="2200"/>
              <a:t>If you are arriving on foot, there is signage about the Vets in Action event next to our map when you enter the zoo.</a:t>
            </a:r>
          </a:p>
          <a:p>
            <a:r>
              <a:rPr lang="en-GB" sz="2200"/>
              <a:t>One of our friendly volunteers, who will be wearing a green uniform, may be there to help you if you have any questions.</a:t>
            </a:r>
          </a:p>
          <a:p>
            <a:r>
              <a:rPr lang="en-GB" sz="2200"/>
              <a:t>There are arrows pointing you in the right direction so follow these to the event space where Vets in Action is held.</a:t>
            </a:r>
          </a:p>
          <a:p>
            <a:r>
              <a:rPr lang="en-GB" sz="2200"/>
              <a:t>You will need to cross one zebra crossing and it is a 3-minute walk from the entrance.</a:t>
            </a:r>
          </a:p>
          <a:p>
            <a:r>
              <a:rPr lang="en-GB" sz="2200"/>
              <a:t>If you are arriving by car, turn left and head to the nearest car park which is </a:t>
            </a:r>
            <a:r>
              <a:rPr lang="en-GB" sz="2200" err="1"/>
              <a:t>Hullabazoo</a:t>
            </a:r>
            <a:r>
              <a:rPr lang="en-GB" sz="2200"/>
              <a:t> car park.</a:t>
            </a:r>
          </a:p>
        </p:txBody>
      </p:sp>
      <p:pic>
        <p:nvPicPr>
          <p:cNvPr id="8" name="Picture Placeholder 7" descr="A sign on a path in a park&#10;&#10;Description automatically generated">
            <a:extLst>
              <a:ext uri="{FF2B5EF4-FFF2-40B4-BE49-F238E27FC236}">
                <a16:creationId xmlns:a16="http://schemas.microsoft.com/office/drawing/2014/main" id="{7F86CA39-BF21-9A6B-4269-BE011738C951}"/>
              </a:ext>
            </a:extLst>
          </p:cNvPr>
          <p:cNvPicPr>
            <a:picLocks noGrp="1" noChangeAspect="1"/>
          </p:cNvPicPr>
          <p:nvPr>
            <p:ph type="pic" sz="quarter" idx="11"/>
          </p:nvPr>
        </p:nvPicPr>
        <p:blipFill>
          <a:blip r:embed="rId2"/>
          <a:srcRect t="12500" b="12500"/>
          <a:stretch>
            <a:fillRect/>
          </a:stretch>
        </p:blipFill>
        <p:spPr/>
      </p:pic>
      <p:pic>
        <p:nvPicPr>
          <p:cNvPr id="10" name="Picture Placeholder 9">
            <a:extLst>
              <a:ext uri="{FF2B5EF4-FFF2-40B4-BE49-F238E27FC236}">
                <a16:creationId xmlns:a16="http://schemas.microsoft.com/office/drawing/2014/main" id="{43970988-1B18-B577-A7D8-BDB9481C1243}"/>
              </a:ext>
            </a:extLst>
          </p:cNvPr>
          <p:cNvPicPr>
            <a:picLocks noGrp="1" noChangeAspect="1"/>
          </p:cNvPicPr>
          <p:nvPr>
            <p:ph type="pic" sz="quarter" idx="15"/>
          </p:nvPr>
        </p:nvPicPr>
        <p:blipFill>
          <a:blip r:embed="rId3"/>
          <a:srcRect/>
          <a:stretch/>
        </p:blipFill>
        <p:spPr/>
      </p:pic>
    </p:spTree>
    <p:extLst>
      <p:ext uri="{BB962C8B-B14F-4D97-AF65-F5344CB8AC3E}">
        <p14:creationId xmlns:p14="http://schemas.microsoft.com/office/powerpoint/2010/main" val="2053013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descr="A group of signs on a sidewalk&#10;&#10;Description automatically generated">
            <a:extLst>
              <a:ext uri="{FF2B5EF4-FFF2-40B4-BE49-F238E27FC236}">
                <a16:creationId xmlns:a16="http://schemas.microsoft.com/office/drawing/2014/main" id="{4231A57A-0D37-E69A-11D8-E14ED303E1B1}"/>
              </a:ext>
            </a:extLst>
          </p:cNvPr>
          <p:cNvPicPr>
            <a:picLocks noGrp="1" noChangeAspect="1"/>
          </p:cNvPicPr>
          <p:nvPr>
            <p:ph type="pic" sz="quarter" idx="11"/>
          </p:nvPr>
        </p:nvPicPr>
        <p:blipFill>
          <a:blip r:embed="rId2"/>
          <a:srcRect t="12500" b="12500"/>
          <a:stretch>
            <a:fillRect/>
          </a:stretch>
        </p:blipFill>
        <p:spPr/>
      </p:pic>
      <p:sp>
        <p:nvSpPr>
          <p:cNvPr id="2" name="Title 1">
            <a:extLst>
              <a:ext uri="{FF2B5EF4-FFF2-40B4-BE49-F238E27FC236}">
                <a16:creationId xmlns:a16="http://schemas.microsoft.com/office/drawing/2014/main" id="{D50DF453-0165-F13C-E342-EE9D7C12B44F}"/>
              </a:ext>
            </a:extLst>
          </p:cNvPr>
          <p:cNvSpPr>
            <a:spLocks noGrp="1"/>
          </p:cNvSpPr>
          <p:nvPr>
            <p:ph type="title"/>
          </p:nvPr>
        </p:nvSpPr>
        <p:spPr/>
        <p:txBody>
          <a:bodyPr/>
          <a:lstStyle/>
          <a:p>
            <a:r>
              <a:rPr lang="en-GB">
                <a:solidFill>
                  <a:schemeClr val="accent2"/>
                </a:solidFill>
              </a:rPr>
              <a:t>While you wait</a:t>
            </a:r>
          </a:p>
        </p:txBody>
      </p:sp>
      <p:sp>
        <p:nvSpPr>
          <p:cNvPr id="3" name="Text Placeholder 2">
            <a:extLst>
              <a:ext uri="{FF2B5EF4-FFF2-40B4-BE49-F238E27FC236}">
                <a16:creationId xmlns:a16="http://schemas.microsoft.com/office/drawing/2014/main" id="{1C711972-6E31-3AD2-C0C9-A75EC801AA56}"/>
              </a:ext>
            </a:extLst>
          </p:cNvPr>
          <p:cNvSpPr>
            <a:spLocks noGrp="1"/>
          </p:cNvSpPr>
          <p:nvPr>
            <p:ph type="body" sz="quarter" idx="14"/>
          </p:nvPr>
        </p:nvSpPr>
        <p:spPr>
          <a:xfrm>
            <a:off x="443079" y="1467501"/>
            <a:ext cx="5415280" cy="4724859"/>
          </a:xfrm>
        </p:spPr>
        <p:txBody>
          <a:bodyPr/>
          <a:lstStyle/>
          <a:p>
            <a:r>
              <a:rPr lang="en-GB" sz="2400"/>
              <a:t>There may be a queue before you enter the event.</a:t>
            </a:r>
          </a:p>
          <a:p>
            <a:r>
              <a:rPr lang="en-GB" sz="2400"/>
              <a:t>Time slots are opened every 15 minutes.</a:t>
            </a:r>
          </a:p>
          <a:p>
            <a:r>
              <a:rPr lang="en-GB" sz="2400"/>
              <a:t>There is signage to read about our daily talks and some veterinary stories from the zoo in 2024.</a:t>
            </a:r>
          </a:p>
          <a:p>
            <a:r>
              <a:rPr lang="en-GB" sz="2400"/>
              <a:t>A volunteer vet may be outside with some games which you can play if you would like to.</a:t>
            </a:r>
          </a:p>
          <a:p>
            <a:r>
              <a:rPr lang="en-GB" sz="2400"/>
              <a:t>A Penguin Queue Hopper Pass can be used if needed. </a:t>
            </a:r>
          </a:p>
        </p:txBody>
      </p:sp>
      <p:pic>
        <p:nvPicPr>
          <p:cNvPr id="22" name="Picture Placeholder 21" descr="A person in scrubs holding a chicken&#10;&#10;Description automatically generated">
            <a:extLst>
              <a:ext uri="{FF2B5EF4-FFF2-40B4-BE49-F238E27FC236}">
                <a16:creationId xmlns:a16="http://schemas.microsoft.com/office/drawing/2014/main" id="{BE9F2EB0-D9B3-494B-F088-E3BC028E88AB}"/>
              </a:ext>
            </a:extLst>
          </p:cNvPr>
          <p:cNvPicPr>
            <a:picLocks noGrp="1" noChangeAspect="1"/>
          </p:cNvPicPr>
          <p:nvPr>
            <p:ph type="pic" sz="quarter" idx="15"/>
          </p:nvPr>
        </p:nvPicPr>
        <p:blipFill>
          <a:blip r:embed="rId3"/>
          <a:srcRect t="12500" b="12500"/>
          <a:stretch>
            <a:fillRect/>
          </a:stretch>
        </p:blipFill>
        <p:spPr/>
      </p:pic>
    </p:spTree>
    <p:extLst>
      <p:ext uri="{BB962C8B-B14F-4D97-AF65-F5344CB8AC3E}">
        <p14:creationId xmlns:p14="http://schemas.microsoft.com/office/powerpoint/2010/main" val="3047413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310DB-9F57-1433-2D25-541EA9D64678}"/>
              </a:ext>
            </a:extLst>
          </p:cNvPr>
          <p:cNvSpPr>
            <a:spLocks noGrp="1"/>
          </p:cNvSpPr>
          <p:nvPr>
            <p:ph type="title"/>
          </p:nvPr>
        </p:nvSpPr>
        <p:spPr/>
        <p:txBody>
          <a:bodyPr/>
          <a:lstStyle/>
          <a:p>
            <a:r>
              <a:rPr lang="en-GB">
                <a:solidFill>
                  <a:schemeClr val="accent2"/>
                </a:solidFill>
              </a:rPr>
              <a:t>In the Vet Training Room</a:t>
            </a:r>
          </a:p>
        </p:txBody>
      </p:sp>
      <p:sp>
        <p:nvSpPr>
          <p:cNvPr id="3" name="Text Placeholder 2">
            <a:extLst>
              <a:ext uri="{FF2B5EF4-FFF2-40B4-BE49-F238E27FC236}">
                <a16:creationId xmlns:a16="http://schemas.microsoft.com/office/drawing/2014/main" id="{0625FB4E-DB3A-D283-BB2E-694DA18D0ECB}"/>
              </a:ext>
            </a:extLst>
          </p:cNvPr>
          <p:cNvSpPr>
            <a:spLocks noGrp="1"/>
          </p:cNvSpPr>
          <p:nvPr>
            <p:ph type="body" sz="quarter" idx="14"/>
          </p:nvPr>
        </p:nvSpPr>
        <p:spPr>
          <a:xfrm>
            <a:off x="463131" y="1356379"/>
            <a:ext cx="5745163" cy="5297084"/>
          </a:xfrm>
        </p:spPr>
        <p:txBody>
          <a:bodyPr lIns="91440" tIns="45720" rIns="91440" bIns="45720" anchor="t"/>
          <a:lstStyle/>
          <a:p>
            <a:r>
              <a:rPr lang="en-GB" sz="2400"/>
              <a:t>You will be greeted by one our vets who will explain what to do. </a:t>
            </a:r>
          </a:p>
          <a:p>
            <a:r>
              <a:rPr lang="en-GB" sz="2400"/>
              <a:t>You can dress up in a lab coat if you would like. </a:t>
            </a:r>
            <a:endParaRPr lang="en-GB" sz="2400">
              <a:ea typeface="Calibri"/>
              <a:cs typeface="Calibri"/>
            </a:endParaRPr>
          </a:p>
          <a:p>
            <a:r>
              <a:rPr lang="en-GB" sz="2400"/>
              <a:t>You will spend around 15 minutes in this space.</a:t>
            </a:r>
          </a:p>
          <a:p>
            <a:r>
              <a:rPr lang="en-GB" sz="2400"/>
              <a:t>In the ‘vet training’ room you can help our soft toy animals and use toy equipment to treat them like a vet would or play our puzzle games around the room. </a:t>
            </a:r>
            <a:endParaRPr lang="en-GB" sz="2400">
              <a:ea typeface="Calibri"/>
              <a:cs typeface="Calibri"/>
            </a:endParaRPr>
          </a:p>
          <a:p>
            <a:r>
              <a:rPr lang="en-GB" sz="2400"/>
              <a:t>You will be called through to one of our Vet clinic or our Vet Airport when it is time for your turn. </a:t>
            </a:r>
            <a:endParaRPr lang="en-GB" sz="2400">
              <a:ea typeface="Calibri"/>
              <a:cs typeface="Calibri"/>
            </a:endParaRPr>
          </a:p>
        </p:txBody>
      </p:sp>
      <p:pic>
        <p:nvPicPr>
          <p:cNvPr id="12" name="Picture Placeholder 11" descr="A row of white shirts on swingers&#10;&#10;Description automatically generated">
            <a:extLst>
              <a:ext uri="{FF2B5EF4-FFF2-40B4-BE49-F238E27FC236}">
                <a16:creationId xmlns:a16="http://schemas.microsoft.com/office/drawing/2014/main" id="{731D502D-F7A9-66DA-6B3E-047754F8141A}"/>
              </a:ext>
            </a:extLst>
          </p:cNvPr>
          <p:cNvPicPr>
            <a:picLocks noGrp="1" noChangeAspect="1"/>
          </p:cNvPicPr>
          <p:nvPr>
            <p:ph type="pic" sz="quarter" idx="11"/>
          </p:nvPr>
        </p:nvPicPr>
        <p:blipFill>
          <a:blip r:embed="rId2"/>
          <a:srcRect l="12500" r="12500"/>
          <a:stretch>
            <a:fillRect/>
          </a:stretch>
        </p:blipFill>
        <p:spPr/>
      </p:pic>
      <p:pic>
        <p:nvPicPr>
          <p:cNvPr id="14" name="Picture Placeholder 13" descr="A room with tables and benches&#10;&#10;Description automatically generated">
            <a:extLst>
              <a:ext uri="{FF2B5EF4-FFF2-40B4-BE49-F238E27FC236}">
                <a16:creationId xmlns:a16="http://schemas.microsoft.com/office/drawing/2014/main" id="{998AC332-1874-1240-097E-1FC2586304BE}"/>
              </a:ext>
            </a:extLst>
          </p:cNvPr>
          <p:cNvPicPr>
            <a:picLocks noGrp="1" noChangeAspect="1"/>
          </p:cNvPicPr>
          <p:nvPr>
            <p:ph type="pic" sz="quarter" idx="15"/>
          </p:nvPr>
        </p:nvPicPr>
        <p:blipFill>
          <a:blip r:embed="rId3"/>
          <a:srcRect l="12500" r="12500"/>
          <a:stretch>
            <a:fillRect/>
          </a:stretch>
        </p:blipFill>
        <p:spPr/>
      </p:pic>
    </p:spTree>
    <p:extLst>
      <p:ext uri="{BB962C8B-B14F-4D97-AF65-F5344CB8AC3E}">
        <p14:creationId xmlns:p14="http://schemas.microsoft.com/office/powerpoint/2010/main" val="3993173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1A143-B160-DF2B-A560-32400D53E4BA}"/>
              </a:ext>
            </a:extLst>
          </p:cNvPr>
          <p:cNvSpPr>
            <a:spLocks noGrp="1"/>
          </p:cNvSpPr>
          <p:nvPr>
            <p:ph type="title"/>
          </p:nvPr>
        </p:nvSpPr>
        <p:spPr/>
        <p:txBody>
          <a:bodyPr/>
          <a:lstStyle/>
          <a:p>
            <a:r>
              <a:rPr lang="en-GB">
                <a:solidFill>
                  <a:schemeClr val="accent2"/>
                </a:solidFill>
              </a:rPr>
              <a:t>What you might hear</a:t>
            </a:r>
          </a:p>
        </p:txBody>
      </p:sp>
      <p:sp>
        <p:nvSpPr>
          <p:cNvPr id="3" name="Text Placeholder 2">
            <a:extLst>
              <a:ext uri="{FF2B5EF4-FFF2-40B4-BE49-F238E27FC236}">
                <a16:creationId xmlns:a16="http://schemas.microsoft.com/office/drawing/2014/main" id="{F6F76D1C-7795-0CF7-E42E-D8A821D28D9F}"/>
              </a:ext>
            </a:extLst>
          </p:cNvPr>
          <p:cNvSpPr>
            <a:spLocks noGrp="1"/>
          </p:cNvSpPr>
          <p:nvPr>
            <p:ph type="body" sz="quarter" idx="14"/>
          </p:nvPr>
        </p:nvSpPr>
        <p:spPr>
          <a:xfrm>
            <a:off x="452120" y="1324776"/>
            <a:ext cx="5415280" cy="4208448"/>
          </a:xfrm>
        </p:spPr>
        <p:txBody>
          <a:bodyPr/>
          <a:lstStyle/>
          <a:p>
            <a:endParaRPr lang="en-GB"/>
          </a:p>
          <a:p>
            <a:r>
              <a:rPr lang="en-GB" sz="2400"/>
              <a:t>There will be a video playing in the event space.</a:t>
            </a:r>
          </a:p>
          <a:p>
            <a:r>
              <a:rPr lang="en-GB" sz="2400"/>
              <a:t>It is 7 minutes and 30 seconds long.</a:t>
            </a:r>
          </a:p>
          <a:p>
            <a:r>
              <a:rPr lang="en-GB" sz="2400"/>
              <a:t>It is played at low volume and is on a continuous loop.</a:t>
            </a:r>
          </a:p>
          <a:p>
            <a:r>
              <a:rPr lang="en-GB" sz="2400"/>
              <a:t>There will be other families in the room with you so it may be noisy at times. </a:t>
            </a:r>
          </a:p>
          <a:p>
            <a:r>
              <a:rPr lang="en-GB" sz="2400"/>
              <a:t>There are ear defenders available if you would like them. Please ask one of our friendly vets if you need a pair.</a:t>
            </a:r>
          </a:p>
          <a:p>
            <a:endParaRPr lang="en-GB"/>
          </a:p>
        </p:txBody>
      </p:sp>
      <p:pic>
        <p:nvPicPr>
          <p:cNvPr id="7" name="Picture Placeholder 6" descr="A screen on a wall&#10;&#10;Description automatically generated">
            <a:extLst>
              <a:ext uri="{FF2B5EF4-FFF2-40B4-BE49-F238E27FC236}">
                <a16:creationId xmlns:a16="http://schemas.microsoft.com/office/drawing/2014/main" id="{20F06AB2-F2AA-BD54-CA27-BF9CC63FCDB8}"/>
              </a:ext>
            </a:extLst>
          </p:cNvPr>
          <p:cNvPicPr>
            <a:picLocks noGrp="1" noChangeAspect="1"/>
          </p:cNvPicPr>
          <p:nvPr>
            <p:ph type="pic" sz="quarter" idx="16"/>
          </p:nvPr>
        </p:nvPicPr>
        <p:blipFill>
          <a:blip r:embed="rId2"/>
          <a:srcRect t="2871" b="2871"/>
          <a:stretch>
            <a:fillRect/>
          </a:stretch>
        </p:blipFill>
        <p:spPr>
          <a:xfrm>
            <a:off x="6096000" y="1622336"/>
            <a:ext cx="5953125" cy="4208463"/>
          </a:xfrm>
        </p:spPr>
      </p:pic>
    </p:spTree>
    <p:extLst>
      <p:ext uri="{BB962C8B-B14F-4D97-AF65-F5344CB8AC3E}">
        <p14:creationId xmlns:p14="http://schemas.microsoft.com/office/powerpoint/2010/main" val="146669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310DB-9F57-1433-2D25-541EA9D64678}"/>
              </a:ext>
            </a:extLst>
          </p:cNvPr>
          <p:cNvSpPr>
            <a:spLocks noGrp="1"/>
          </p:cNvSpPr>
          <p:nvPr>
            <p:ph type="title"/>
          </p:nvPr>
        </p:nvSpPr>
        <p:spPr/>
        <p:txBody>
          <a:bodyPr/>
          <a:lstStyle/>
          <a:p>
            <a:r>
              <a:rPr lang="en-GB">
                <a:solidFill>
                  <a:schemeClr val="accent2"/>
                </a:solidFill>
              </a:rPr>
              <a:t>In the Vet Clinic</a:t>
            </a:r>
          </a:p>
        </p:txBody>
      </p:sp>
      <p:sp>
        <p:nvSpPr>
          <p:cNvPr id="3" name="Text Placeholder 2">
            <a:extLst>
              <a:ext uri="{FF2B5EF4-FFF2-40B4-BE49-F238E27FC236}">
                <a16:creationId xmlns:a16="http://schemas.microsoft.com/office/drawing/2014/main" id="{0625FB4E-DB3A-D283-BB2E-694DA18D0ECB}"/>
              </a:ext>
            </a:extLst>
          </p:cNvPr>
          <p:cNvSpPr>
            <a:spLocks noGrp="1"/>
          </p:cNvSpPr>
          <p:nvPr>
            <p:ph type="body" sz="quarter" idx="14"/>
          </p:nvPr>
        </p:nvSpPr>
        <p:spPr>
          <a:xfrm>
            <a:off x="443082" y="1969674"/>
            <a:ext cx="5415280" cy="4208448"/>
          </a:xfrm>
        </p:spPr>
        <p:txBody>
          <a:bodyPr/>
          <a:lstStyle/>
          <a:p>
            <a:r>
              <a:rPr lang="en-GB" sz="2400"/>
              <a:t>Suitable for under 7’s, our vet clinic is ready for you to help us with a giraffe health check.</a:t>
            </a:r>
          </a:p>
          <a:p>
            <a:r>
              <a:rPr lang="en-GB" sz="2400"/>
              <a:t>This interactive scenario lasts around 10 minutes, and you can choose to take part or simply sit back and watch.</a:t>
            </a:r>
          </a:p>
          <a:p>
            <a:r>
              <a:rPr lang="en-GB" sz="2400"/>
              <a:t>You will learn all about what makes a giraffe special and have a chance to participate in their health check if you would like to. The scenario involves a 5ft tall cuddly toy giraffe, pictured here for scale</a:t>
            </a:r>
          </a:p>
          <a:p>
            <a:endParaRPr lang="en-GB"/>
          </a:p>
        </p:txBody>
      </p:sp>
      <p:pic>
        <p:nvPicPr>
          <p:cNvPr id="8" name="Picture Placeholder 7">
            <a:extLst>
              <a:ext uri="{FF2B5EF4-FFF2-40B4-BE49-F238E27FC236}">
                <a16:creationId xmlns:a16="http://schemas.microsoft.com/office/drawing/2014/main" id="{AAFAFFA2-C572-DBFD-D74B-F613A1A947E4}"/>
              </a:ext>
            </a:extLst>
          </p:cNvPr>
          <p:cNvPicPr>
            <a:picLocks noGrp="1" noChangeAspect="1"/>
          </p:cNvPicPr>
          <p:nvPr>
            <p:ph type="pic" sz="quarter" idx="11"/>
          </p:nvPr>
        </p:nvPicPr>
        <p:blipFill rotWithShape="1">
          <a:blip r:embed="rId3"/>
          <a:srcRect/>
          <a:stretch/>
        </p:blipFill>
        <p:spPr>
          <a:xfrm>
            <a:off x="6333642" y="1583742"/>
            <a:ext cx="2750982" cy="2750982"/>
          </a:xfrm>
          <a:prstGeom prst="ellipse">
            <a:avLst/>
          </a:prstGeom>
          <a:ln>
            <a:solidFill>
              <a:schemeClr val="tx1"/>
            </a:solidFill>
          </a:ln>
        </p:spPr>
      </p:pic>
      <p:pic>
        <p:nvPicPr>
          <p:cNvPr id="10" name="Picture Placeholder 9" descr="A room with easels and tables&#10;&#10;Description automatically generated">
            <a:extLst>
              <a:ext uri="{FF2B5EF4-FFF2-40B4-BE49-F238E27FC236}">
                <a16:creationId xmlns:a16="http://schemas.microsoft.com/office/drawing/2014/main" id="{A95C6C81-C35B-2812-C7DF-90121FDA8734}"/>
              </a:ext>
            </a:extLst>
          </p:cNvPr>
          <p:cNvPicPr>
            <a:picLocks noGrp="1" noChangeAspect="1"/>
          </p:cNvPicPr>
          <p:nvPr>
            <p:ph type="pic" sz="quarter" idx="15"/>
          </p:nvPr>
        </p:nvPicPr>
        <p:blipFill>
          <a:blip r:embed="rId4"/>
          <a:srcRect l="12500" r="12500"/>
          <a:stretch>
            <a:fillRect/>
          </a:stretch>
        </p:blipFill>
        <p:spPr/>
      </p:pic>
      <p:sp>
        <p:nvSpPr>
          <p:cNvPr id="4" name="TextBox 3">
            <a:extLst>
              <a:ext uri="{FF2B5EF4-FFF2-40B4-BE49-F238E27FC236}">
                <a16:creationId xmlns:a16="http://schemas.microsoft.com/office/drawing/2014/main" id="{E4D00F03-94AB-0DF3-9B45-97A681A566B9}"/>
              </a:ext>
            </a:extLst>
          </p:cNvPr>
          <p:cNvSpPr txBox="1"/>
          <p:nvPr/>
        </p:nvSpPr>
        <p:spPr>
          <a:xfrm>
            <a:off x="9622972" y="6596390"/>
            <a:ext cx="2569028" cy="261610"/>
          </a:xfrm>
          <a:prstGeom prst="rect">
            <a:avLst/>
          </a:prstGeom>
          <a:noFill/>
        </p:spPr>
        <p:txBody>
          <a:bodyPr wrap="square" rtlCol="0">
            <a:spAutoFit/>
          </a:bodyPr>
          <a:lstStyle/>
          <a:p>
            <a:pPr algn="ctr"/>
            <a:r>
              <a:rPr lang="en-GB" sz="1100"/>
              <a:t>Giraffe photo from www.smythstoys.com </a:t>
            </a:r>
          </a:p>
        </p:txBody>
      </p:sp>
    </p:spTree>
    <p:extLst>
      <p:ext uri="{BB962C8B-B14F-4D97-AF65-F5344CB8AC3E}">
        <p14:creationId xmlns:p14="http://schemas.microsoft.com/office/powerpoint/2010/main" val="2077770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310DB-9F57-1433-2D25-541EA9D64678}"/>
              </a:ext>
            </a:extLst>
          </p:cNvPr>
          <p:cNvSpPr>
            <a:spLocks noGrp="1"/>
          </p:cNvSpPr>
          <p:nvPr>
            <p:ph type="title"/>
          </p:nvPr>
        </p:nvSpPr>
        <p:spPr/>
        <p:txBody>
          <a:bodyPr/>
          <a:lstStyle/>
          <a:p>
            <a:r>
              <a:rPr lang="en-GB">
                <a:solidFill>
                  <a:schemeClr val="accent2"/>
                </a:solidFill>
              </a:rPr>
              <a:t>In the Airport</a:t>
            </a:r>
          </a:p>
        </p:txBody>
      </p:sp>
      <p:sp>
        <p:nvSpPr>
          <p:cNvPr id="3" name="Text Placeholder 2">
            <a:extLst>
              <a:ext uri="{FF2B5EF4-FFF2-40B4-BE49-F238E27FC236}">
                <a16:creationId xmlns:a16="http://schemas.microsoft.com/office/drawing/2014/main" id="{0625FB4E-DB3A-D283-BB2E-694DA18D0ECB}"/>
              </a:ext>
            </a:extLst>
          </p:cNvPr>
          <p:cNvSpPr>
            <a:spLocks noGrp="1"/>
          </p:cNvSpPr>
          <p:nvPr>
            <p:ph type="body" sz="quarter" idx="14"/>
          </p:nvPr>
        </p:nvSpPr>
        <p:spPr>
          <a:xfrm>
            <a:off x="443082" y="2150112"/>
            <a:ext cx="5478325" cy="4208448"/>
          </a:xfrm>
        </p:spPr>
        <p:txBody>
          <a:bodyPr/>
          <a:lstStyle/>
          <a:p>
            <a:r>
              <a:rPr lang="en-GB" sz="2400"/>
              <a:t>Suitable for over 7’s, our customs office at an airport is ready for you to investigate wildlife crime.</a:t>
            </a:r>
          </a:p>
          <a:p>
            <a:r>
              <a:rPr lang="en-GB" sz="2400"/>
              <a:t>This interactive scenario lasts around 10 minutes, and you can choose to take part or simply sit back and watch.</a:t>
            </a:r>
          </a:p>
          <a:p>
            <a:r>
              <a:rPr lang="en-GB" sz="2400"/>
              <a:t>You will learn all about illegal wildlife trafficking and help our vet to health check some animals if you would like to.</a:t>
            </a:r>
          </a:p>
        </p:txBody>
      </p:sp>
      <p:sp>
        <p:nvSpPr>
          <p:cNvPr id="6" name="Text Placeholder 5">
            <a:extLst>
              <a:ext uri="{FF2B5EF4-FFF2-40B4-BE49-F238E27FC236}">
                <a16:creationId xmlns:a16="http://schemas.microsoft.com/office/drawing/2014/main" id="{EFCF1052-C1CF-6C0D-834E-2D173FA3170C}"/>
              </a:ext>
            </a:extLst>
          </p:cNvPr>
          <p:cNvSpPr>
            <a:spLocks noGrp="1"/>
          </p:cNvSpPr>
          <p:nvPr>
            <p:ph type="body" sz="quarter" idx="10"/>
          </p:nvPr>
        </p:nvSpPr>
        <p:spPr/>
        <p:txBody>
          <a:bodyPr/>
          <a:lstStyle/>
          <a:p>
            <a:endParaRPr lang="en-GB"/>
          </a:p>
        </p:txBody>
      </p:sp>
      <p:pic>
        <p:nvPicPr>
          <p:cNvPr id="12" name="Picture Placeholder 11" descr="A room with white boards and a tree&#10;&#10;Description automatically generated">
            <a:extLst>
              <a:ext uri="{FF2B5EF4-FFF2-40B4-BE49-F238E27FC236}">
                <a16:creationId xmlns:a16="http://schemas.microsoft.com/office/drawing/2014/main" id="{164F9A21-7443-AC5F-3EAC-1CD064709212}"/>
              </a:ext>
            </a:extLst>
          </p:cNvPr>
          <p:cNvPicPr>
            <a:picLocks noGrp="1" noChangeAspect="1"/>
          </p:cNvPicPr>
          <p:nvPr>
            <p:ph type="pic" sz="quarter" idx="11"/>
          </p:nvPr>
        </p:nvPicPr>
        <p:blipFill>
          <a:blip r:embed="rId2"/>
          <a:srcRect l="12500" r="12500"/>
          <a:stretch>
            <a:fillRect/>
          </a:stretch>
        </p:blipFill>
        <p:spPr/>
      </p:pic>
      <p:pic>
        <p:nvPicPr>
          <p:cNvPr id="14" name="Picture Placeholder 13" descr="A room with a green table and boxes&#10;&#10;Description automatically generated">
            <a:extLst>
              <a:ext uri="{FF2B5EF4-FFF2-40B4-BE49-F238E27FC236}">
                <a16:creationId xmlns:a16="http://schemas.microsoft.com/office/drawing/2014/main" id="{F22E2BC5-F226-7F97-9941-01F0E74294B9}"/>
              </a:ext>
            </a:extLst>
          </p:cNvPr>
          <p:cNvPicPr>
            <a:picLocks noGrp="1" noChangeAspect="1"/>
          </p:cNvPicPr>
          <p:nvPr>
            <p:ph type="pic" sz="quarter" idx="15"/>
          </p:nvPr>
        </p:nvPicPr>
        <p:blipFill>
          <a:blip r:embed="rId3"/>
          <a:srcRect l="12500" r="12500"/>
          <a:stretch>
            <a:fillRect/>
          </a:stretch>
        </p:blipFill>
        <p:spPr/>
      </p:pic>
    </p:spTree>
    <p:extLst>
      <p:ext uri="{BB962C8B-B14F-4D97-AF65-F5344CB8AC3E}">
        <p14:creationId xmlns:p14="http://schemas.microsoft.com/office/powerpoint/2010/main" val="1964244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1B2D8-D4E8-0CE9-6B53-D4DCCE21508B}"/>
              </a:ext>
            </a:extLst>
          </p:cNvPr>
          <p:cNvSpPr>
            <a:spLocks noGrp="1"/>
          </p:cNvSpPr>
          <p:nvPr>
            <p:ph type="title"/>
          </p:nvPr>
        </p:nvSpPr>
        <p:spPr/>
        <p:txBody>
          <a:bodyPr/>
          <a:lstStyle/>
          <a:p>
            <a:r>
              <a:rPr lang="en-GB">
                <a:solidFill>
                  <a:schemeClr val="accent2"/>
                </a:solidFill>
              </a:rPr>
              <a:t>FAQ’s</a:t>
            </a:r>
          </a:p>
        </p:txBody>
      </p:sp>
      <p:sp>
        <p:nvSpPr>
          <p:cNvPr id="3" name="Text Placeholder 2">
            <a:extLst>
              <a:ext uri="{FF2B5EF4-FFF2-40B4-BE49-F238E27FC236}">
                <a16:creationId xmlns:a16="http://schemas.microsoft.com/office/drawing/2014/main" id="{1793F084-17DE-72F0-AEF9-21583636DA2A}"/>
              </a:ext>
            </a:extLst>
          </p:cNvPr>
          <p:cNvSpPr>
            <a:spLocks noGrp="1"/>
          </p:cNvSpPr>
          <p:nvPr>
            <p:ph type="body" sz="quarter" idx="11"/>
          </p:nvPr>
        </p:nvSpPr>
        <p:spPr>
          <a:xfrm>
            <a:off x="440762" y="1650933"/>
            <a:ext cx="11310475" cy="5380182"/>
          </a:xfrm>
        </p:spPr>
        <p:txBody>
          <a:bodyPr/>
          <a:lstStyle/>
          <a:p>
            <a:r>
              <a:rPr lang="en-GB" sz="1800" b="1"/>
              <a:t>Is the event included in my ticket price?</a:t>
            </a:r>
          </a:p>
          <a:p>
            <a:pPr marL="285750" indent="-285750">
              <a:buFont typeface="Arial" panose="020B0604020202020204" pitchFamily="34" charset="0"/>
              <a:buChar char="•"/>
            </a:pPr>
            <a:r>
              <a:rPr lang="en-GB" sz="1800"/>
              <a:t>Yes, the event is free for all visitors.</a:t>
            </a:r>
          </a:p>
          <a:p>
            <a:r>
              <a:rPr lang="en-GB" sz="1800" b="1"/>
              <a:t>Are there any real animals used in the event?</a:t>
            </a:r>
          </a:p>
          <a:p>
            <a:pPr marL="285750" indent="-285750">
              <a:buFont typeface="Arial" panose="020B0604020202020204" pitchFamily="34" charset="0"/>
              <a:buChar char="•"/>
            </a:pPr>
            <a:r>
              <a:rPr lang="en-GB" sz="1800"/>
              <a:t>There are no real animals used in the event. Soft, plush toy animal are used in most activities for visitors to interact with. The over 7s activity (In the Airport) uses 3D printed animals.</a:t>
            </a:r>
          </a:p>
          <a:p>
            <a:r>
              <a:rPr lang="en-GB" sz="1800" b="1"/>
              <a:t>How do I gain access to the relaxed opening?</a:t>
            </a:r>
          </a:p>
          <a:p>
            <a:pPr marL="285750" indent="-285750" algn="l" rtl="0" fontAlgn="base">
              <a:buFont typeface="Arial" panose="020B0604020202020204" pitchFamily="34" charset="0"/>
              <a:buChar char="•"/>
            </a:pPr>
            <a:r>
              <a:rPr lang="en-GB" sz="1800" b="0" i="0">
                <a:solidFill>
                  <a:srgbClr val="000000"/>
                </a:solidFill>
                <a:effectLst/>
              </a:rPr>
              <a:t>Visitors who wish to access this should download a Penguin pass queue hopper here: </a:t>
            </a:r>
            <a:r>
              <a:rPr lang="en-GB" sz="1800" b="0" i="0" u="sng" strike="noStrike">
                <a:solidFill>
                  <a:schemeClr val="accent2"/>
                </a:solidFill>
                <a:effectLst/>
                <a:hlinkClick r:id="rId2">
                  <a:extLst>
                    <a:ext uri="{A12FA001-AC4F-418D-AE19-62706E023703}">
                      <ahyp:hlinkClr xmlns:ahyp="http://schemas.microsoft.com/office/drawing/2018/hyperlinkcolor" val="tx"/>
                    </a:ext>
                  </a:extLst>
                </a:hlinkClick>
              </a:rPr>
              <a:t>Accessibility | Whipsnade Zoo</a:t>
            </a:r>
            <a:r>
              <a:rPr lang="en-GB" sz="1800" b="0" i="0">
                <a:solidFill>
                  <a:schemeClr val="accent2"/>
                </a:solidFill>
                <a:effectLst/>
              </a:rPr>
              <a:t> </a:t>
            </a:r>
          </a:p>
          <a:p>
            <a:pPr marL="285750" indent="-285750" algn="l" rtl="0" fontAlgn="base">
              <a:buFont typeface="Arial" panose="020B0604020202020204" pitchFamily="34" charset="0"/>
              <a:buChar char="•"/>
            </a:pPr>
            <a:r>
              <a:rPr lang="en-GB" sz="1800" b="0" i="0">
                <a:solidFill>
                  <a:srgbClr val="000000"/>
                </a:solidFill>
                <a:effectLst/>
              </a:rPr>
              <a:t>Ear defenders will also be available to borrow throughout the event. </a:t>
            </a:r>
            <a:r>
              <a:rPr lang="en-GB" sz="1800" b="0" i="0">
                <a:solidFill>
                  <a:srgbClr val="000000"/>
                </a:solidFill>
                <a:effectLst/>
                <a:latin typeface="Calibri" panose="020F0502020204030204" pitchFamily="34" charset="0"/>
              </a:rPr>
              <a:t> </a:t>
            </a:r>
            <a:endParaRPr lang="en-GB" sz="1800">
              <a:solidFill>
                <a:srgbClr val="000000"/>
              </a:solidFill>
              <a:latin typeface="Calibri" panose="020F0502020204030204" pitchFamily="34" charset="0"/>
            </a:endParaRPr>
          </a:p>
          <a:p>
            <a:pPr algn="l" rtl="0" fontAlgn="base"/>
            <a:r>
              <a:rPr lang="en-GB" sz="1800" b="1" i="0">
                <a:solidFill>
                  <a:srgbClr val="000000"/>
                </a:solidFill>
                <a:effectLst/>
                <a:latin typeface="Calibri" panose="020F0502020204030204" pitchFamily="34" charset="0"/>
              </a:rPr>
              <a:t>How long </a:t>
            </a:r>
            <a:r>
              <a:rPr lang="en-GB" sz="1800" b="1">
                <a:solidFill>
                  <a:srgbClr val="000000"/>
                </a:solidFill>
                <a:latin typeface="Calibri" panose="020F0502020204030204" pitchFamily="34" charset="0"/>
              </a:rPr>
              <a:t>will I be in the event?</a:t>
            </a:r>
          </a:p>
          <a:p>
            <a:pPr marL="285750" indent="-285750" algn="l" rtl="0" fontAlgn="base">
              <a:buFont typeface="Arial" panose="020B0604020202020204" pitchFamily="34" charset="0"/>
              <a:buChar char="•"/>
            </a:pPr>
            <a:r>
              <a:rPr lang="en-GB" sz="1800">
                <a:solidFill>
                  <a:srgbClr val="000000"/>
                </a:solidFill>
                <a:latin typeface="Calibri" panose="020F0502020204030204" pitchFamily="34" charset="0"/>
              </a:rPr>
              <a:t>The event activities will last around 25 minutes. You will have time to access the self-led activities before moving on to a vet scenario.</a:t>
            </a:r>
          </a:p>
          <a:p>
            <a:pPr algn="l" rtl="0" fontAlgn="base"/>
            <a:r>
              <a:rPr lang="en-GB" sz="1800" b="1" i="0">
                <a:solidFill>
                  <a:srgbClr val="000000"/>
                </a:solidFill>
                <a:effectLst/>
                <a:latin typeface="Calibri" panose="020F0502020204030204" pitchFamily="34" charset="0"/>
              </a:rPr>
              <a:t>Can I re-enter the e</a:t>
            </a:r>
            <a:r>
              <a:rPr lang="en-GB" sz="1800" b="1">
                <a:solidFill>
                  <a:srgbClr val="000000"/>
                </a:solidFill>
                <a:latin typeface="Calibri" panose="020F0502020204030204" pitchFamily="34" charset="0"/>
              </a:rPr>
              <a:t>vent during the day?</a:t>
            </a:r>
          </a:p>
          <a:p>
            <a:pPr marL="285750" indent="-285750" algn="l" rtl="0" fontAlgn="base">
              <a:buFont typeface="Arial" panose="020B0604020202020204" pitchFamily="34" charset="0"/>
              <a:buChar char="•"/>
            </a:pPr>
            <a:r>
              <a:rPr lang="en-GB" sz="1800">
                <a:solidFill>
                  <a:srgbClr val="000000"/>
                </a:solidFill>
                <a:latin typeface="Calibri" panose="020F0502020204030204" pitchFamily="34" charset="0"/>
              </a:rPr>
              <a:t>You may re-enter at any point during the day within the timed sessions advertised. Please note we are expecting a large amount of visitors so there may be a wait time before you can enter the event. </a:t>
            </a:r>
          </a:p>
          <a:p>
            <a:pPr algn="l" rtl="0" fontAlgn="base"/>
            <a:r>
              <a:rPr lang="en-GB" sz="1800" b="0" i="0">
                <a:solidFill>
                  <a:srgbClr val="000000"/>
                </a:solidFill>
                <a:effectLst/>
                <a:latin typeface="Calibri" panose="020F0502020204030204" pitchFamily="34" charset="0"/>
              </a:rPr>
              <a:t>  </a:t>
            </a:r>
          </a:p>
          <a:p>
            <a:endParaRPr lang="en-GB"/>
          </a:p>
        </p:txBody>
      </p:sp>
    </p:spTree>
    <p:extLst>
      <p:ext uri="{BB962C8B-B14F-4D97-AF65-F5344CB8AC3E}">
        <p14:creationId xmlns:p14="http://schemas.microsoft.com/office/powerpoint/2010/main" val="1999993602"/>
      </p:ext>
    </p:extLst>
  </p:cSld>
  <p:clrMapOvr>
    <a:masterClrMapping/>
  </p:clrMapOvr>
</p:sld>
</file>

<file path=ppt/theme/theme1.xml><?xml version="1.0" encoding="utf-8"?>
<a:theme xmlns:a="http://schemas.openxmlformats.org/drawingml/2006/main" name="Office Theme">
  <a:themeElements>
    <a:clrScheme name="ZSL Colours">
      <a:dk1>
        <a:srgbClr val="000000"/>
      </a:dk1>
      <a:lt1>
        <a:srgbClr val="FFFFFF"/>
      </a:lt1>
      <a:dk2>
        <a:srgbClr val="008B45"/>
      </a:dk2>
      <a:lt2>
        <a:srgbClr val="E7E6E6"/>
      </a:lt2>
      <a:accent1>
        <a:srgbClr val="008B45"/>
      </a:accent1>
      <a:accent2>
        <a:srgbClr val="ED7923"/>
      </a:accent2>
      <a:accent3>
        <a:srgbClr val="004EFF"/>
      </a:accent3>
      <a:accent4>
        <a:srgbClr val="C7F700"/>
      </a:accent4>
      <a:accent5>
        <a:srgbClr val="79C143"/>
      </a:accent5>
      <a:accent6>
        <a:srgbClr val="BD0C00"/>
      </a:accent6>
      <a:hlink>
        <a:srgbClr val="00DEFF"/>
      </a:hlink>
      <a:folHlink>
        <a:srgbClr val="FFD2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SL_Brand_PPT_Template_APRIL23  -  Read-Only" id="{E73920DC-8069-4D5B-9AED-40D900BC9133}" vid="{CA023967-39C5-4733-86DB-C1E4A95D83A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cf0876a-dbb4-419b-a9bb-72d60ab7c072">
      <Terms xmlns="http://schemas.microsoft.com/office/infopath/2007/PartnerControls"/>
    </lcf76f155ced4ddcb4097134ff3c332f>
    <TaxCatchAll xmlns="cb302b39-44d8-4e7f-970b-3a82f4abeb48" xsi:nil="true"/>
    <DateTaken xmlns="9cf0876a-dbb4-419b-a9bb-72d60ab7c07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A0B3523B50B964B853266B4776A9B6C" ma:contentTypeVersion="19" ma:contentTypeDescription="Create a new document." ma:contentTypeScope="" ma:versionID="b83ffd0d27c6ef9f3ecd661f89f6dc35">
  <xsd:schema xmlns:xsd="http://www.w3.org/2001/XMLSchema" xmlns:xs="http://www.w3.org/2001/XMLSchema" xmlns:p="http://schemas.microsoft.com/office/2006/metadata/properties" xmlns:ns2="cb302b39-44d8-4e7f-970b-3a82f4abeb48" xmlns:ns3="9cf0876a-dbb4-419b-a9bb-72d60ab7c072" targetNamespace="http://schemas.microsoft.com/office/2006/metadata/properties" ma:root="true" ma:fieldsID="16f3b12752e3221443733073bd5237ab" ns2:_="" ns3:_="">
    <xsd:import namespace="cb302b39-44d8-4e7f-970b-3a82f4abeb48"/>
    <xsd:import namespace="9cf0876a-dbb4-419b-a9bb-72d60ab7c07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DateTake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302b39-44d8-4e7f-970b-3a82f4abeb4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fb4a686-1ddd-4fc0-9d33-fe801a6dcf90}" ma:internalName="TaxCatchAll" ma:showField="CatchAllData" ma:web="cb302b39-44d8-4e7f-970b-3a82f4abeb4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cf0876a-dbb4-419b-a9bb-72d60ab7c07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4981c62-b2eb-4d24-95bc-4270c392d07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DateTaken" ma:index="25" nillable="true" ma:displayName="Date Taken" ma:format="DateOnly" ma:internalName="DateTaken">
      <xsd:simpleType>
        <xsd:restriction base="dms:DateTime"/>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B40EE2-3966-4579-80C0-F7C484500D09}">
  <ds:schemaRefs>
    <ds:schemaRef ds:uri="9cf0876a-dbb4-419b-a9bb-72d60ab7c072"/>
    <ds:schemaRef ds:uri="cb302b39-44d8-4e7f-970b-3a82f4abeb4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7EF800E-8F1A-487F-A67B-17868C7FC6DE}">
  <ds:schemaRefs>
    <ds:schemaRef ds:uri="9cf0876a-dbb4-419b-a9bb-72d60ab7c072"/>
    <ds:schemaRef ds:uri="cb302b39-44d8-4e7f-970b-3a82f4abeb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C6B99F7-4935-44C3-A01C-8404C774A9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9</Slides>
  <Notes>1</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Vets in Action 2025  A Visual Story</vt:lpstr>
      <vt:lpstr>Visitor Information</vt:lpstr>
      <vt:lpstr>When you arrive at the zoo</vt:lpstr>
      <vt:lpstr>While you wait</vt:lpstr>
      <vt:lpstr>In the Vet Training Room</vt:lpstr>
      <vt:lpstr>What you might hear</vt:lpstr>
      <vt:lpstr>In the Vet Clinic</vt:lpstr>
      <vt:lpstr>In the Airport</vt:lpstr>
      <vt:lpstr>FAQ’s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Suzie Black</dc:creator>
  <cp:revision>1</cp:revision>
  <dcterms:created xsi:type="dcterms:W3CDTF">2023-01-17T11:07:41Z</dcterms:created>
  <dcterms:modified xsi:type="dcterms:W3CDTF">2025-01-09T15:11:50Z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0x0101000A0B3523B50B964B853266B4776A9B6C</vt:lpwstr>
  </property>
  <property fmtid="{D5CDD505-2E9C-101B-9397-08002B2CF9AE}" pid="3" name="MediaServiceImageTags">
    <vt:lpwstr/>
  </property>
</Properties>
</file>